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7"/>
  </p:notesMasterIdLst>
  <p:sldIdLst>
    <p:sldId id="259" r:id="rId5"/>
    <p:sldId id="306" r:id="rId6"/>
    <p:sldId id="300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0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290399-6EC8-41FD-9882-8C1C6C6AF4D0}" v="12" dt="2024-01-23T16:37:34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4" autoAdjust="0"/>
    <p:restoredTop sz="94598" autoAdjust="0"/>
  </p:normalViewPr>
  <p:slideViewPr>
    <p:cSldViewPr snapToGrid="0">
      <p:cViewPr varScale="1">
        <p:scale>
          <a:sx n="102" d="100"/>
          <a:sy n="102" d="100"/>
        </p:scale>
        <p:origin x="6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 Haser" userId="816cc852363e5e7c" providerId="LiveId" clId="{5A290399-6EC8-41FD-9882-8C1C6C6AF4D0}"/>
    <pc:docChg chg="undo custSel addSld delSld modSld sldOrd">
      <pc:chgData name="Bill Haser" userId="816cc852363e5e7c" providerId="LiveId" clId="{5A290399-6EC8-41FD-9882-8C1C6C6AF4D0}" dt="2024-01-23T16:37:34.493" v="3923"/>
      <pc:docMkLst>
        <pc:docMk/>
      </pc:docMkLst>
      <pc:sldChg chg="delSp modSp mod">
        <pc:chgData name="Bill Haser" userId="816cc852363e5e7c" providerId="LiveId" clId="{5A290399-6EC8-41FD-9882-8C1C6C6AF4D0}" dt="2024-01-23T16:36:33.100" v="3920" actId="478"/>
        <pc:sldMkLst>
          <pc:docMk/>
          <pc:sldMk cId="170963834" sldId="259"/>
        </pc:sldMkLst>
        <pc:spChg chg="del mod">
          <ac:chgData name="Bill Haser" userId="816cc852363e5e7c" providerId="LiveId" clId="{5A290399-6EC8-41FD-9882-8C1C6C6AF4D0}" dt="2024-01-23T16:36:33.100" v="3920" actId="478"/>
          <ac:spMkLst>
            <pc:docMk/>
            <pc:sldMk cId="170963834" sldId="259"/>
            <ac:spMk id="13" creationId="{2968EBAB-72F7-D623-7EA7-AD29DDC3F6E7}"/>
          </ac:spMkLst>
        </pc:spChg>
      </pc:sldChg>
      <pc:sldChg chg="addSp delSp modSp mod">
        <pc:chgData name="Bill Haser" userId="816cc852363e5e7c" providerId="LiveId" clId="{5A290399-6EC8-41FD-9882-8C1C6C6AF4D0}" dt="2024-01-23T16:37:34.493" v="3923"/>
        <pc:sldMkLst>
          <pc:docMk/>
          <pc:sldMk cId="3495264433" sldId="300"/>
        </pc:sldMkLst>
        <pc:spChg chg="add mod">
          <ac:chgData name="Bill Haser" userId="816cc852363e5e7c" providerId="LiveId" clId="{5A290399-6EC8-41FD-9882-8C1C6C6AF4D0}" dt="2024-01-20T15:26:48.163" v="3815"/>
          <ac:spMkLst>
            <pc:docMk/>
            <pc:sldMk cId="3495264433" sldId="300"/>
            <ac:spMk id="4" creationId="{3E3605A6-BEC8-E6BC-D32C-D767BC938C49}"/>
          </ac:spMkLst>
        </pc:spChg>
        <pc:spChg chg="add mod">
          <ac:chgData name="Bill Haser" userId="816cc852363e5e7c" providerId="LiveId" clId="{5A290399-6EC8-41FD-9882-8C1C6C6AF4D0}" dt="2024-01-23T16:37:34.493" v="3923"/>
          <ac:spMkLst>
            <pc:docMk/>
            <pc:sldMk cId="3495264433" sldId="300"/>
            <ac:spMk id="5" creationId="{FC95C7A7-20DB-2B51-67FA-EC3F025F07B1}"/>
          </ac:spMkLst>
        </pc:spChg>
        <pc:spChg chg="del">
          <ac:chgData name="Bill Haser" userId="816cc852363e5e7c" providerId="LiveId" clId="{5A290399-6EC8-41FD-9882-8C1C6C6AF4D0}" dt="2024-01-20T15:26:33.435" v="3814" actId="478"/>
          <ac:spMkLst>
            <pc:docMk/>
            <pc:sldMk cId="3495264433" sldId="300"/>
            <ac:spMk id="17" creationId="{A372FF69-5317-4BE5-B218-0E85D7FE0FB1}"/>
          </ac:spMkLst>
        </pc:spChg>
      </pc:sldChg>
      <pc:sldChg chg="addSp delSp modSp mod">
        <pc:chgData name="Bill Haser" userId="816cc852363e5e7c" providerId="LiveId" clId="{5A290399-6EC8-41FD-9882-8C1C6C6AF4D0}" dt="2024-01-16T19:22:54.161" v="3813" actId="20577"/>
        <pc:sldMkLst>
          <pc:docMk/>
          <pc:sldMk cId="3043070934" sldId="301"/>
        </pc:sldMkLst>
        <pc:spChg chg="mod">
          <ac:chgData name="Bill Haser" userId="816cc852363e5e7c" providerId="LiveId" clId="{5A290399-6EC8-41FD-9882-8C1C6C6AF4D0}" dt="2024-01-15T19:33:02.384" v="3335" actId="20577"/>
          <ac:spMkLst>
            <pc:docMk/>
            <pc:sldMk cId="3043070934" sldId="301"/>
            <ac:spMk id="2" creationId="{17632718-615D-445E-861C-ADF040C4B2A4}"/>
          </ac:spMkLst>
        </pc:spChg>
        <pc:spChg chg="mod">
          <ac:chgData name="Bill Haser" userId="816cc852363e5e7c" providerId="LiveId" clId="{5A290399-6EC8-41FD-9882-8C1C6C6AF4D0}" dt="2024-01-16T19:22:54.161" v="3813" actId="20577"/>
          <ac:spMkLst>
            <pc:docMk/>
            <pc:sldMk cId="3043070934" sldId="301"/>
            <ac:spMk id="3" creationId="{7137E6E0-B242-46D9-ABE6-B318CABC4509}"/>
          </ac:spMkLst>
        </pc:spChg>
        <pc:spChg chg="add del mod">
          <ac:chgData name="Bill Haser" userId="816cc852363e5e7c" providerId="LiveId" clId="{5A290399-6EC8-41FD-9882-8C1C6C6AF4D0}" dt="2024-01-15T19:32:53.102" v="3324" actId="931"/>
          <ac:spMkLst>
            <pc:docMk/>
            <pc:sldMk cId="3043070934" sldId="301"/>
            <ac:spMk id="5" creationId="{75FEDF9E-40BF-E30E-A433-04335E4969BE}"/>
          </ac:spMkLst>
        </pc:spChg>
        <pc:picChg chg="del">
          <ac:chgData name="Bill Haser" userId="816cc852363e5e7c" providerId="LiveId" clId="{5A290399-6EC8-41FD-9882-8C1C6C6AF4D0}" dt="2024-01-15T19:31:57.208" v="3323" actId="478"/>
          <ac:picMkLst>
            <pc:docMk/>
            <pc:sldMk cId="3043070934" sldId="301"/>
            <ac:picMk id="6" creationId="{610B39E1-AAA7-4199-8B7C-D12DD364E6D7}"/>
          </ac:picMkLst>
        </pc:picChg>
        <pc:picChg chg="add mod">
          <ac:chgData name="Bill Haser" userId="816cc852363e5e7c" providerId="LiveId" clId="{5A290399-6EC8-41FD-9882-8C1C6C6AF4D0}" dt="2024-01-15T19:32:55.999" v="3326" actId="962"/>
          <ac:picMkLst>
            <pc:docMk/>
            <pc:sldMk cId="3043070934" sldId="301"/>
            <ac:picMk id="8" creationId="{28B2659B-681F-2903-F801-14381B244D97}"/>
          </ac:picMkLst>
        </pc:picChg>
      </pc:sldChg>
      <pc:sldChg chg="modSp mod">
        <pc:chgData name="Bill Haser" userId="816cc852363e5e7c" providerId="LiveId" clId="{5A290399-6EC8-41FD-9882-8C1C6C6AF4D0}" dt="2024-01-15T18:55:08.752" v="649" actId="20577"/>
        <pc:sldMkLst>
          <pc:docMk/>
          <pc:sldMk cId="742158403" sldId="306"/>
        </pc:sldMkLst>
        <pc:spChg chg="mod">
          <ac:chgData name="Bill Haser" userId="816cc852363e5e7c" providerId="LiveId" clId="{5A290399-6EC8-41FD-9882-8C1C6C6AF4D0}" dt="2024-01-15T18:55:08.752" v="649" actId="20577"/>
          <ac:spMkLst>
            <pc:docMk/>
            <pc:sldMk cId="742158403" sldId="306"/>
            <ac:spMk id="6" creationId="{B05028CE-DA21-47EC-B483-3CE6A8E62CF1}"/>
          </ac:spMkLst>
        </pc:spChg>
      </pc:sldChg>
      <pc:sldChg chg="modSp add mod ord">
        <pc:chgData name="Bill Haser" userId="816cc852363e5e7c" providerId="LiveId" clId="{5A290399-6EC8-41FD-9882-8C1C6C6AF4D0}" dt="2024-01-15T19:18:18.954" v="2493" actId="12"/>
        <pc:sldMkLst>
          <pc:docMk/>
          <pc:sldMk cId="1236384333" sldId="307"/>
        </pc:sldMkLst>
        <pc:spChg chg="mod">
          <ac:chgData name="Bill Haser" userId="816cc852363e5e7c" providerId="LiveId" clId="{5A290399-6EC8-41FD-9882-8C1C6C6AF4D0}" dt="2024-01-15T19:18:18.954" v="2493" actId="12"/>
          <ac:spMkLst>
            <pc:docMk/>
            <pc:sldMk cId="1236384333" sldId="307"/>
            <ac:spMk id="2" creationId="{4D18CD2A-2EC1-4055-AE20-4A35A1794F1C}"/>
          </ac:spMkLst>
        </pc:spChg>
        <pc:spChg chg="mod">
          <ac:chgData name="Bill Haser" userId="816cc852363e5e7c" providerId="LiveId" clId="{5A290399-6EC8-41FD-9882-8C1C6C6AF4D0}" dt="2024-01-15T18:46:56.874" v="11" actId="20577"/>
          <ac:spMkLst>
            <pc:docMk/>
            <pc:sldMk cId="1236384333" sldId="307"/>
            <ac:spMk id="3" creationId="{7F14164C-CD4F-433C-8B7E-A0156DB2F947}"/>
          </ac:spMkLst>
        </pc:spChg>
        <pc:spChg chg="mod">
          <ac:chgData name="Bill Haser" userId="816cc852363e5e7c" providerId="LiveId" clId="{5A290399-6EC8-41FD-9882-8C1C6C6AF4D0}" dt="2024-01-15T18:50:27.633" v="305" actId="20577"/>
          <ac:spMkLst>
            <pc:docMk/>
            <pc:sldMk cId="1236384333" sldId="307"/>
            <ac:spMk id="4" creationId="{CDE237F4-D8FA-4EB0-8875-57E81F3EA824}"/>
          </ac:spMkLst>
        </pc:spChg>
        <pc:spChg chg="mod">
          <ac:chgData name="Bill Haser" userId="816cc852363e5e7c" providerId="LiveId" clId="{5A290399-6EC8-41FD-9882-8C1C6C6AF4D0}" dt="2024-01-15T18:47:11.133" v="27" actId="20577"/>
          <ac:spMkLst>
            <pc:docMk/>
            <pc:sldMk cId="1236384333" sldId="307"/>
            <ac:spMk id="5" creationId="{77A2ABE5-0226-49ED-8CCF-C68A5DC8C37A}"/>
          </ac:spMkLst>
        </pc:spChg>
        <pc:spChg chg="mod">
          <ac:chgData name="Bill Haser" userId="816cc852363e5e7c" providerId="LiveId" clId="{5A290399-6EC8-41FD-9882-8C1C6C6AF4D0}" dt="2024-01-15T18:52:39.166" v="442" actId="20577"/>
          <ac:spMkLst>
            <pc:docMk/>
            <pc:sldMk cId="1236384333" sldId="307"/>
            <ac:spMk id="6" creationId="{B05028CE-DA21-47EC-B483-3CE6A8E62CF1}"/>
          </ac:spMkLst>
        </pc:spChg>
      </pc:sldChg>
      <pc:sldChg chg="del">
        <pc:chgData name="Bill Haser" userId="816cc852363e5e7c" providerId="LiveId" clId="{5A290399-6EC8-41FD-9882-8C1C6C6AF4D0}" dt="2024-01-15T18:46:04.010" v="0" actId="47"/>
        <pc:sldMkLst>
          <pc:docMk/>
          <pc:sldMk cId="4081779217" sldId="307"/>
        </pc:sldMkLst>
      </pc:sldChg>
      <pc:sldChg chg="modSp add mod">
        <pc:chgData name="Bill Haser" userId="816cc852363e5e7c" providerId="LiveId" clId="{5A290399-6EC8-41FD-9882-8C1C6C6AF4D0}" dt="2024-01-15T19:18:22.875" v="2494" actId="12"/>
        <pc:sldMkLst>
          <pc:docMk/>
          <pc:sldMk cId="1286994674" sldId="308"/>
        </pc:sldMkLst>
        <pc:spChg chg="mod">
          <ac:chgData name="Bill Haser" userId="816cc852363e5e7c" providerId="LiveId" clId="{5A290399-6EC8-41FD-9882-8C1C6C6AF4D0}" dt="2024-01-15T19:18:22.875" v="2494" actId="12"/>
          <ac:spMkLst>
            <pc:docMk/>
            <pc:sldMk cId="1286994674" sldId="308"/>
            <ac:spMk id="2" creationId="{4D18CD2A-2EC1-4055-AE20-4A35A1794F1C}"/>
          </ac:spMkLst>
        </pc:spChg>
        <pc:spChg chg="mod">
          <ac:chgData name="Bill Haser" userId="816cc852363e5e7c" providerId="LiveId" clId="{5A290399-6EC8-41FD-9882-8C1C6C6AF4D0}" dt="2024-01-15T18:57:57.584" v="792" actId="20577"/>
          <ac:spMkLst>
            <pc:docMk/>
            <pc:sldMk cId="1286994674" sldId="308"/>
            <ac:spMk id="4" creationId="{CDE237F4-D8FA-4EB0-8875-57E81F3EA824}"/>
          </ac:spMkLst>
        </pc:spChg>
        <pc:spChg chg="mod">
          <ac:chgData name="Bill Haser" userId="816cc852363e5e7c" providerId="LiveId" clId="{5A290399-6EC8-41FD-9882-8C1C6C6AF4D0}" dt="2024-01-15T18:56:42.729" v="756" actId="20577"/>
          <ac:spMkLst>
            <pc:docMk/>
            <pc:sldMk cId="1286994674" sldId="308"/>
            <ac:spMk id="6" creationId="{B05028CE-DA21-47EC-B483-3CE6A8E62CF1}"/>
          </ac:spMkLst>
        </pc:spChg>
      </pc:sldChg>
      <pc:sldChg chg="modSp add mod">
        <pc:chgData name="Bill Haser" userId="816cc852363e5e7c" providerId="LiveId" clId="{5A290399-6EC8-41FD-9882-8C1C6C6AF4D0}" dt="2024-01-15T19:18:30.263" v="2495" actId="12"/>
        <pc:sldMkLst>
          <pc:docMk/>
          <pc:sldMk cId="23929012" sldId="309"/>
        </pc:sldMkLst>
        <pc:spChg chg="mod">
          <ac:chgData name="Bill Haser" userId="816cc852363e5e7c" providerId="LiveId" clId="{5A290399-6EC8-41FD-9882-8C1C6C6AF4D0}" dt="2024-01-15T19:18:30.263" v="2495" actId="12"/>
          <ac:spMkLst>
            <pc:docMk/>
            <pc:sldMk cId="23929012" sldId="309"/>
            <ac:spMk id="2" creationId="{4D18CD2A-2EC1-4055-AE20-4A35A1794F1C}"/>
          </ac:spMkLst>
        </pc:spChg>
        <pc:spChg chg="mod">
          <ac:chgData name="Bill Haser" userId="816cc852363e5e7c" providerId="LiveId" clId="{5A290399-6EC8-41FD-9882-8C1C6C6AF4D0}" dt="2024-01-15T19:04:48.112" v="1188" actId="20577"/>
          <ac:spMkLst>
            <pc:docMk/>
            <pc:sldMk cId="23929012" sldId="309"/>
            <ac:spMk id="4" creationId="{CDE237F4-D8FA-4EB0-8875-57E81F3EA824}"/>
          </ac:spMkLst>
        </pc:spChg>
        <pc:spChg chg="mod">
          <ac:chgData name="Bill Haser" userId="816cc852363e5e7c" providerId="LiveId" clId="{5A290399-6EC8-41FD-9882-8C1C6C6AF4D0}" dt="2024-01-15T19:04:16.928" v="1170" actId="20577"/>
          <ac:spMkLst>
            <pc:docMk/>
            <pc:sldMk cId="23929012" sldId="309"/>
            <ac:spMk id="6" creationId="{B05028CE-DA21-47EC-B483-3CE6A8E62CF1}"/>
          </ac:spMkLst>
        </pc:spChg>
      </pc:sldChg>
      <pc:sldChg chg="modSp add mod">
        <pc:chgData name="Bill Haser" userId="816cc852363e5e7c" providerId="LiveId" clId="{5A290399-6EC8-41FD-9882-8C1C6C6AF4D0}" dt="2024-01-15T19:18:40.901" v="2496" actId="12"/>
        <pc:sldMkLst>
          <pc:docMk/>
          <pc:sldMk cId="1591978215" sldId="310"/>
        </pc:sldMkLst>
        <pc:spChg chg="mod">
          <ac:chgData name="Bill Haser" userId="816cc852363e5e7c" providerId="LiveId" clId="{5A290399-6EC8-41FD-9882-8C1C6C6AF4D0}" dt="2024-01-15T19:18:40.901" v="2496" actId="12"/>
          <ac:spMkLst>
            <pc:docMk/>
            <pc:sldMk cId="1591978215" sldId="310"/>
            <ac:spMk id="2" creationId="{4D18CD2A-2EC1-4055-AE20-4A35A1794F1C}"/>
          </ac:spMkLst>
        </pc:spChg>
        <pc:spChg chg="mod">
          <ac:chgData name="Bill Haser" userId="816cc852363e5e7c" providerId="LiveId" clId="{5A290399-6EC8-41FD-9882-8C1C6C6AF4D0}" dt="2024-01-15T19:08:50.294" v="1538" actId="5793"/>
          <ac:spMkLst>
            <pc:docMk/>
            <pc:sldMk cId="1591978215" sldId="310"/>
            <ac:spMk id="4" creationId="{CDE237F4-D8FA-4EB0-8875-57E81F3EA824}"/>
          </ac:spMkLst>
        </pc:spChg>
        <pc:spChg chg="mod">
          <ac:chgData name="Bill Haser" userId="816cc852363e5e7c" providerId="LiveId" clId="{5A290399-6EC8-41FD-9882-8C1C6C6AF4D0}" dt="2024-01-15T19:11:07.760" v="1747" actId="20577"/>
          <ac:spMkLst>
            <pc:docMk/>
            <pc:sldMk cId="1591978215" sldId="310"/>
            <ac:spMk id="6" creationId="{B05028CE-DA21-47EC-B483-3CE6A8E62CF1}"/>
          </ac:spMkLst>
        </pc:spChg>
      </pc:sldChg>
      <pc:sldChg chg="modSp add mod">
        <pc:chgData name="Bill Haser" userId="816cc852363e5e7c" providerId="LiveId" clId="{5A290399-6EC8-41FD-9882-8C1C6C6AF4D0}" dt="2024-01-15T19:19:20.887" v="2547" actId="20577"/>
        <pc:sldMkLst>
          <pc:docMk/>
          <pc:sldMk cId="4268435849" sldId="311"/>
        </pc:sldMkLst>
        <pc:spChg chg="mod">
          <ac:chgData name="Bill Haser" userId="816cc852363e5e7c" providerId="LiveId" clId="{5A290399-6EC8-41FD-9882-8C1C6C6AF4D0}" dt="2024-01-15T19:18:45.762" v="2497" actId="12"/>
          <ac:spMkLst>
            <pc:docMk/>
            <pc:sldMk cId="4268435849" sldId="311"/>
            <ac:spMk id="2" creationId="{4D18CD2A-2EC1-4055-AE20-4A35A1794F1C}"/>
          </ac:spMkLst>
        </pc:spChg>
        <pc:spChg chg="mod">
          <ac:chgData name="Bill Haser" userId="816cc852363e5e7c" providerId="LiveId" clId="{5A290399-6EC8-41FD-9882-8C1C6C6AF4D0}" dt="2024-01-15T19:14:29.308" v="2136" actId="20577"/>
          <ac:spMkLst>
            <pc:docMk/>
            <pc:sldMk cId="4268435849" sldId="311"/>
            <ac:spMk id="4" creationId="{CDE237F4-D8FA-4EB0-8875-57E81F3EA824}"/>
          </ac:spMkLst>
        </pc:spChg>
        <pc:spChg chg="mod">
          <ac:chgData name="Bill Haser" userId="816cc852363e5e7c" providerId="LiveId" clId="{5A290399-6EC8-41FD-9882-8C1C6C6AF4D0}" dt="2024-01-15T19:19:20.887" v="2547" actId="20577"/>
          <ac:spMkLst>
            <pc:docMk/>
            <pc:sldMk cId="4268435849" sldId="311"/>
            <ac:spMk id="6" creationId="{B05028CE-DA21-47EC-B483-3CE6A8E62CF1}"/>
          </ac:spMkLst>
        </pc:spChg>
      </pc:sldChg>
      <pc:sldChg chg="modSp add mod">
        <pc:chgData name="Bill Haser" userId="816cc852363e5e7c" providerId="LiveId" clId="{5A290399-6EC8-41FD-9882-8C1C6C6AF4D0}" dt="2024-01-15T19:24:00.114" v="3022" actId="20577"/>
        <pc:sldMkLst>
          <pc:docMk/>
          <pc:sldMk cId="3615607253" sldId="312"/>
        </pc:sldMkLst>
        <pc:spChg chg="mod">
          <ac:chgData name="Bill Haser" userId="816cc852363e5e7c" providerId="LiveId" clId="{5A290399-6EC8-41FD-9882-8C1C6C6AF4D0}" dt="2024-01-15T19:19:44.672" v="2565" actId="20577"/>
          <ac:spMkLst>
            <pc:docMk/>
            <pc:sldMk cId="3615607253" sldId="312"/>
            <ac:spMk id="2" creationId="{4D18CD2A-2EC1-4055-AE20-4A35A1794F1C}"/>
          </ac:spMkLst>
        </pc:spChg>
        <pc:spChg chg="mod">
          <ac:chgData name="Bill Haser" userId="816cc852363e5e7c" providerId="LiveId" clId="{5A290399-6EC8-41FD-9882-8C1C6C6AF4D0}" dt="2024-01-15T19:21:47.280" v="2854" actId="20577"/>
          <ac:spMkLst>
            <pc:docMk/>
            <pc:sldMk cId="3615607253" sldId="312"/>
            <ac:spMk id="4" creationId="{CDE237F4-D8FA-4EB0-8875-57E81F3EA824}"/>
          </ac:spMkLst>
        </pc:spChg>
        <pc:spChg chg="mod">
          <ac:chgData name="Bill Haser" userId="816cc852363e5e7c" providerId="LiveId" clId="{5A290399-6EC8-41FD-9882-8C1C6C6AF4D0}" dt="2024-01-15T19:24:00.114" v="3022" actId="20577"/>
          <ac:spMkLst>
            <pc:docMk/>
            <pc:sldMk cId="3615607253" sldId="312"/>
            <ac:spMk id="6" creationId="{B05028CE-DA21-47EC-B483-3CE6A8E62CF1}"/>
          </ac:spMkLst>
        </pc:spChg>
      </pc:sldChg>
      <pc:sldChg chg="addSp delSp modSp add mod ord">
        <pc:chgData name="Bill Haser" userId="816cc852363e5e7c" providerId="LiveId" clId="{5A290399-6EC8-41FD-9882-8C1C6C6AF4D0}" dt="2024-01-23T16:37:17.180" v="3922" actId="207"/>
        <pc:sldMkLst>
          <pc:docMk/>
          <pc:sldMk cId="682487897" sldId="313"/>
        </pc:sldMkLst>
        <pc:spChg chg="mod">
          <ac:chgData name="Bill Haser" userId="816cc852363e5e7c" providerId="LiveId" clId="{5A290399-6EC8-41FD-9882-8C1C6C6AF4D0}" dt="2024-01-15T19:26:44.736" v="3197" actId="313"/>
          <ac:spMkLst>
            <pc:docMk/>
            <pc:sldMk cId="682487897" sldId="313"/>
            <ac:spMk id="2" creationId="{38DE2E09-3A82-4E32-88E3-59E694EFE546}"/>
          </ac:spMkLst>
        </pc:spChg>
        <pc:spChg chg="mod">
          <ac:chgData name="Bill Haser" userId="816cc852363e5e7c" providerId="LiveId" clId="{5A290399-6EC8-41FD-9882-8C1C6C6AF4D0}" dt="2024-01-15T19:28:55.119" v="3322" actId="6549"/>
          <ac:spMkLst>
            <pc:docMk/>
            <pc:sldMk cId="682487897" sldId="313"/>
            <ac:spMk id="3" creationId="{9925E272-AF60-4462-95A9-115739F781AE}"/>
          </ac:spMkLst>
        </pc:spChg>
        <pc:spChg chg="add mod">
          <ac:chgData name="Bill Haser" userId="816cc852363e5e7c" providerId="LiveId" clId="{5A290399-6EC8-41FD-9882-8C1C6C6AF4D0}" dt="2024-01-23T16:35:57.727" v="3915"/>
          <ac:spMkLst>
            <pc:docMk/>
            <pc:sldMk cId="682487897" sldId="313"/>
            <ac:spMk id="4" creationId="{0D724D22-37BA-EBF5-A344-2E65BA5594D5}"/>
          </ac:spMkLst>
        </pc:spChg>
        <pc:spChg chg="add mod">
          <ac:chgData name="Bill Haser" userId="816cc852363e5e7c" providerId="LiveId" clId="{5A290399-6EC8-41FD-9882-8C1C6C6AF4D0}" dt="2024-01-23T16:37:03.353" v="3921"/>
          <ac:spMkLst>
            <pc:docMk/>
            <pc:sldMk cId="682487897" sldId="313"/>
            <ac:spMk id="5" creationId="{6C658BA6-F823-66E3-D2A3-3B3D59244717}"/>
          </ac:spMkLst>
        </pc:spChg>
        <pc:spChg chg="del">
          <ac:chgData name="Bill Haser" userId="816cc852363e5e7c" providerId="LiveId" clId="{5A290399-6EC8-41FD-9882-8C1C6C6AF4D0}" dt="2024-01-23T16:35:50.491" v="3914" actId="478"/>
          <ac:spMkLst>
            <pc:docMk/>
            <pc:sldMk cId="682487897" sldId="313"/>
            <ac:spMk id="17" creationId="{A372FF69-5317-4BE5-B218-0E85D7FE0FB1}"/>
          </ac:spMkLst>
        </pc:spChg>
        <pc:spChg chg="mod">
          <ac:chgData name="Bill Haser" userId="816cc852363e5e7c" providerId="LiveId" clId="{5A290399-6EC8-41FD-9882-8C1C6C6AF4D0}" dt="2024-01-23T16:37:17.180" v="3922" actId="207"/>
          <ac:spMkLst>
            <pc:docMk/>
            <pc:sldMk cId="682487897" sldId="313"/>
            <ac:spMk id="18" creationId="{70961BC8-7B79-40B2-B578-4EB512140BBB}"/>
          </ac:spMkLst>
        </pc:spChg>
      </pc:sldChg>
      <pc:sldChg chg="new del">
        <pc:chgData name="Bill Haser" userId="816cc852363e5e7c" providerId="LiveId" clId="{5A290399-6EC8-41FD-9882-8C1C6C6AF4D0}" dt="2024-01-15T19:24:34.100" v="3024" actId="47"/>
        <pc:sldMkLst>
          <pc:docMk/>
          <pc:sldMk cId="2661131397" sldId="313"/>
        </pc:sldMkLst>
      </pc:sldChg>
      <pc:sldChg chg="add del">
        <pc:chgData name="Bill Haser" userId="816cc852363e5e7c" providerId="LiveId" clId="{5A290399-6EC8-41FD-9882-8C1C6C6AF4D0}" dt="2024-01-15T19:24:43.982" v="3026" actId="2890"/>
        <pc:sldMkLst>
          <pc:docMk/>
          <pc:sldMk cId="3274662033" sldId="313"/>
        </pc:sldMkLst>
      </pc:sldChg>
      <pc:sldChg chg="addSp delSp modSp new mod">
        <pc:chgData name="Bill Haser" userId="816cc852363e5e7c" providerId="LiveId" clId="{5A290399-6EC8-41FD-9882-8C1C6C6AF4D0}" dt="2024-01-23T16:36:07.534" v="3918" actId="20577"/>
        <pc:sldMkLst>
          <pc:docMk/>
          <pc:sldMk cId="3543155683" sldId="314"/>
        </pc:sldMkLst>
        <pc:spChg chg="mod">
          <ac:chgData name="Bill Haser" userId="816cc852363e5e7c" providerId="LiveId" clId="{5A290399-6EC8-41FD-9882-8C1C6C6AF4D0}" dt="2024-01-23T16:36:07.534" v="3918" actId="20577"/>
          <ac:spMkLst>
            <pc:docMk/>
            <pc:sldMk cId="3543155683" sldId="314"/>
            <ac:spMk id="2" creationId="{A7093798-9D05-4BB8-177B-D505982E5A9F}"/>
          </ac:spMkLst>
        </pc:spChg>
        <pc:spChg chg="del">
          <ac:chgData name="Bill Haser" userId="816cc852363e5e7c" providerId="LiveId" clId="{5A290399-6EC8-41FD-9882-8C1C6C6AF4D0}" dt="2024-01-15T19:34:39.777" v="3356" actId="3680"/>
          <ac:spMkLst>
            <pc:docMk/>
            <pc:sldMk cId="3543155683" sldId="314"/>
            <ac:spMk id="3" creationId="{23DD048F-469F-F1F6-9935-7E514D5819F7}"/>
          </ac:spMkLst>
        </pc:spChg>
        <pc:spChg chg="add mod">
          <ac:chgData name="Bill Haser" userId="816cc852363e5e7c" providerId="LiveId" clId="{5A290399-6EC8-41FD-9882-8C1C6C6AF4D0}" dt="2024-01-23T16:36:01.513" v="3916"/>
          <ac:spMkLst>
            <pc:docMk/>
            <pc:sldMk cId="3543155683" sldId="314"/>
            <ac:spMk id="3" creationId="{55982C55-C28A-9276-10C7-D412D98F2482}"/>
          </ac:spMkLst>
        </pc:spChg>
        <pc:spChg chg="del">
          <ac:chgData name="Bill Haser" userId="816cc852363e5e7c" providerId="LiveId" clId="{5A290399-6EC8-41FD-9882-8C1C6C6AF4D0}" dt="2024-01-23T16:35:45.866" v="3913" actId="478"/>
          <ac:spMkLst>
            <pc:docMk/>
            <pc:sldMk cId="3543155683" sldId="314"/>
            <ac:spMk id="4" creationId="{094441DF-0B94-87A9-167D-273F7CFA3E5F}"/>
          </ac:spMkLst>
        </pc:spChg>
        <pc:spChg chg="add mod">
          <ac:chgData name="Bill Haser" userId="816cc852363e5e7c" providerId="LiveId" clId="{5A290399-6EC8-41FD-9882-8C1C6C6AF4D0}" dt="2024-01-15T19:42:45.758" v="3770" actId="6549"/>
          <ac:spMkLst>
            <pc:docMk/>
            <pc:sldMk cId="3543155683" sldId="314"/>
            <ac:spMk id="7" creationId="{435DC09F-BD4F-6F7A-7670-0245D1DAC72F}"/>
          </ac:spMkLst>
        </pc:spChg>
        <pc:graphicFrameChg chg="add mod ord modGraphic">
          <ac:chgData name="Bill Haser" userId="816cc852363e5e7c" providerId="LiveId" clId="{5A290399-6EC8-41FD-9882-8C1C6C6AF4D0}" dt="2024-01-23T16:35:20.085" v="3898" actId="20577"/>
          <ac:graphicFrameMkLst>
            <pc:docMk/>
            <pc:sldMk cId="3543155683" sldId="314"/>
            <ac:graphicFrameMk id="6" creationId="{79121765-83AE-35FF-7428-6C1BD8478C0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03B5A-21DF-4BBB-8059-B6B192FC641E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EF503-E31C-4FCE-86D9-0C61A5CBE2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128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0EB13613-B0EE-441F-BE95-C20ED5BBA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-33556" y="-3643"/>
            <a:ext cx="4613230" cy="6861641"/>
          </a:xfrm>
          <a:custGeom>
            <a:avLst/>
            <a:gdLst>
              <a:gd name="connsiteX0" fmla="*/ 4613230 w 4613230"/>
              <a:gd name="connsiteY0" fmla="*/ 6861641 h 6861641"/>
              <a:gd name="connsiteX1" fmla="*/ 0 w 4613230"/>
              <a:gd name="connsiteY1" fmla="*/ 6861641 h 6861641"/>
              <a:gd name="connsiteX2" fmla="*/ 1788950 w 4613230"/>
              <a:gd name="connsiteY2" fmla="*/ 0 h 6861641"/>
              <a:gd name="connsiteX3" fmla="*/ 4613230 w 4613230"/>
              <a:gd name="connsiteY3" fmla="*/ 0 h 6861641"/>
              <a:gd name="connsiteX4" fmla="*/ 4613230 w 4613230"/>
              <a:gd name="connsiteY4" fmla="*/ 6861641 h 686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3230" h="6861641">
                <a:moveTo>
                  <a:pt x="4613230" y="6861641"/>
                </a:moveTo>
                <a:lnTo>
                  <a:pt x="0" y="6861641"/>
                </a:lnTo>
                <a:lnTo>
                  <a:pt x="1788950" y="0"/>
                </a:lnTo>
                <a:lnTo>
                  <a:pt x="4613230" y="0"/>
                </a:lnTo>
                <a:lnTo>
                  <a:pt x="4613230" y="686164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2399D2ED-C606-4FE3-B01C-3A0A39699E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-33556" y="-14280"/>
            <a:ext cx="4615080" cy="10637"/>
          </a:xfrm>
          <a:custGeom>
            <a:avLst/>
            <a:gdLst>
              <a:gd name="connsiteX0" fmla="*/ 4615080 w 4615080"/>
              <a:gd name="connsiteY0" fmla="*/ 10637 h 10637"/>
              <a:gd name="connsiteX1" fmla="*/ 0 w 4615080"/>
              <a:gd name="connsiteY1" fmla="*/ 7095 h 10637"/>
              <a:gd name="connsiteX2" fmla="*/ 1850 w 4615080"/>
              <a:gd name="connsiteY2" fmla="*/ 0 h 10637"/>
              <a:gd name="connsiteX3" fmla="*/ 4615080 w 4615080"/>
              <a:gd name="connsiteY3" fmla="*/ 0 h 10637"/>
              <a:gd name="connsiteX4" fmla="*/ 4615080 w 4615080"/>
              <a:gd name="connsiteY4" fmla="*/ 10637 h 1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5080" h="10637">
                <a:moveTo>
                  <a:pt x="4615080" y="10637"/>
                </a:moveTo>
                <a:lnTo>
                  <a:pt x="0" y="7095"/>
                </a:lnTo>
                <a:lnTo>
                  <a:pt x="1850" y="0"/>
                </a:lnTo>
                <a:lnTo>
                  <a:pt x="4615080" y="0"/>
                </a:lnTo>
                <a:lnTo>
                  <a:pt x="4615080" y="1063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A05C98F-3390-4876-ACE6-6BDD7A931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-33558" y="0"/>
            <a:ext cx="6705601" cy="80962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6F8EC6-7B48-45CF-933E-F83D29E16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3514060" y="1"/>
            <a:ext cx="510363" cy="685799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37FFCAA-1618-46D9-B44D-5CE6E225DB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11602477" y="365123"/>
            <a:ext cx="589522" cy="649287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6F2CA3C-3424-4A00-9FDF-0DC9EFAC2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9340702" y="-10737"/>
            <a:ext cx="2851297" cy="168004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0FA2E1A-8693-4B6C-ABF7-81B17586C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33557" y="6045958"/>
            <a:ext cx="6876857" cy="81204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47">
            <a:extLst>
              <a:ext uri="{FF2B5EF4-FFF2-40B4-BE49-F238E27FC236}">
                <a16:creationId xmlns:a16="http://schemas.microsoft.com/office/drawing/2014/main" id="{C564A0C9-27BD-49AC-A786-23623E329EE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623279" y="0"/>
            <a:ext cx="9568721" cy="6858000"/>
          </a:xfrm>
          <a:custGeom>
            <a:avLst/>
            <a:gdLst>
              <a:gd name="connsiteX0" fmla="*/ 1955447 w 9568721"/>
              <a:gd name="connsiteY0" fmla="*/ 0 h 6858000"/>
              <a:gd name="connsiteX1" fmla="*/ 9568721 w 9568721"/>
              <a:gd name="connsiteY1" fmla="*/ 0 h 6858000"/>
              <a:gd name="connsiteX2" fmla="*/ 9568721 w 9568721"/>
              <a:gd name="connsiteY2" fmla="*/ 6858000 h 6858000"/>
              <a:gd name="connsiteX3" fmla="*/ 0 w 9568721"/>
              <a:gd name="connsiteY3" fmla="*/ 6858000 h 6858000"/>
              <a:gd name="connsiteX4" fmla="*/ 0 w 9568721"/>
              <a:gd name="connsiteY4" fmla="*/ 6857998 h 6858000"/>
              <a:gd name="connsiteX5" fmla="*/ 167446 w 9568721"/>
              <a:gd name="connsiteY5" fmla="*/ 685799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68721" h="6858000">
                <a:moveTo>
                  <a:pt x="1955447" y="0"/>
                </a:moveTo>
                <a:lnTo>
                  <a:pt x="9568721" y="0"/>
                </a:lnTo>
                <a:lnTo>
                  <a:pt x="9568721" y="6858000"/>
                </a:lnTo>
                <a:lnTo>
                  <a:pt x="0" y="6858000"/>
                </a:lnTo>
                <a:lnTo>
                  <a:pt x="0" y="6857998"/>
                </a:lnTo>
                <a:lnTo>
                  <a:pt x="167446" y="6857998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08E3DBC-8B68-468D-8087-25FED9397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697" y="1040001"/>
            <a:ext cx="3338625" cy="3150159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90C672D-EAE7-4BF2-81BB-72858B251D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0538" y="4240213"/>
            <a:ext cx="3497262" cy="18018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dirty="0"/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174236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 b="1" cap="all" spc="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>
            <a:lvl1pPr marL="283464" indent="-283464">
              <a:defRPr/>
            </a:lvl1pPr>
            <a:lvl2pPr marL="283464" indent="-283464">
              <a:defRPr/>
            </a:lvl2pPr>
            <a:lvl3pPr marL="283464" indent="-283464">
              <a:defRPr/>
            </a:lvl3pPr>
            <a:lvl4pPr marL="283464" indent="-283464">
              <a:defRPr/>
            </a:lvl4pPr>
            <a:lvl5pPr marL="283464" indent="-283464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 b="1" cap="all" spc="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>
            <a:lvl1pPr marL="283464" indent="-283464">
              <a:defRPr/>
            </a:lvl1pPr>
            <a:lvl2pPr marL="283464" indent="-283464">
              <a:defRPr/>
            </a:lvl2pPr>
            <a:lvl3pPr marL="283464" indent="-283464">
              <a:defRPr/>
            </a:lvl3pPr>
            <a:lvl4pPr marL="283464" indent="-283464">
              <a:defRPr/>
            </a:lvl4pPr>
            <a:lvl5pPr marL="283464" indent="-283464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2/7/20XX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3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3200400" cy="82391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400" b="1" cap="all" spc="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3200400" cy="3684588"/>
          </a:xfrm>
        </p:spPr>
        <p:txBody>
          <a:bodyPr>
            <a:normAutofit/>
          </a:bodyPr>
          <a:lstStyle>
            <a:lvl1pPr marL="283464" indent="-283464">
              <a:defRPr sz="2000"/>
            </a:lvl1pPr>
            <a:lvl2pPr marL="283464" indent="-283464">
              <a:defRPr sz="2000"/>
            </a:lvl2pPr>
            <a:lvl3pPr marL="283464" indent="-283464">
              <a:defRPr sz="2000"/>
            </a:lvl3pPr>
            <a:lvl4pPr marL="283464" indent="-283464">
              <a:defRPr sz="2000"/>
            </a:lvl4pPr>
            <a:lvl5pPr marL="283464" indent="-283464"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5800" y="1734325"/>
            <a:ext cx="3200400" cy="82391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400" b="1" cap="all" spc="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5800" y="2558237"/>
            <a:ext cx="3200400" cy="3684588"/>
          </a:xfrm>
        </p:spPr>
        <p:txBody>
          <a:bodyPr>
            <a:normAutofit/>
          </a:bodyPr>
          <a:lstStyle>
            <a:lvl1pPr marL="283464" indent="-283464">
              <a:defRPr sz="2000"/>
            </a:lvl1pPr>
            <a:lvl2pPr marL="283464" indent="-283464">
              <a:defRPr sz="2000"/>
            </a:lvl2pPr>
            <a:lvl3pPr marL="283464" indent="-283464">
              <a:defRPr sz="2000"/>
            </a:lvl3pPr>
            <a:lvl4pPr marL="283464" indent="-283464">
              <a:defRPr sz="2000"/>
            </a:lvl4pPr>
            <a:lvl5pPr marL="283464" indent="-283464"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90851D2E-FEBE-45BF-A78F-C1F61B6C38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51812" y="1734325"/>
            <a:ext cx="3200400" cy="82391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400" b="1" cap="all" spc="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4135C99B-A268-4617-89C4-8F3AA2AAA69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51812" y="2558237"/>
            <a:ext cx="3200400" cy="3684588"/>
          </a:xfrm>
        </p:spPr>
        <p:txBody>
          <a:bodyPr>
            <a:normAutofit/>
          </a:bodyPr>
          <a:lstStyle>
            <a:lvl1pPr marL="283464" indent="-283464">
              <a:defRPr sz="2000"/>
            </a:lvl1pPr>
            <a:lvl2pPr marL="283464" indent="-283464">
              <a:defRPr sz="2000"/>
            </a:lvl2pPr>
            <a:lvl3pPr marL="283464" indent="-283464">
              <a:defRPr sz="2000"/>
            </a:lvl3pPr>
            <a:lvl4pPr marL="283464" indent="-283464">
              <a:defRPr sz="2000"/>
            </a:lvl4pPr>
            <a:lvl5pPr marL="283464" indent="-283464"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2/7/20XX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255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9FC1870-C7ED-435A-8479-DFD344B93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533400"/>
            <a:ext cx="5496636" cy="1685898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855DAF2-123D-4C27-95D2-974B5710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2229347"/>
            <a:ext cx="5496636" cy="382174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E3769467-BA9B-49FE-B40A-419EF32766C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86070" y="0"/>
            <a:ext cx="2463897" cy="34290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7878E15-1592-426F-A454-7F456822456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649155" y="0"/>
            <a:ext cx="2539797" cy="34290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1">
            <a:extLst>
              <a:ext uri="{FF2B5EF4-FFF2-40B4-BE49-F238E27FC236}">
                <a16:creationId xmlns:a16="http://schemas.microsoft.com/office/drawing/2014/main" id="{E318F348-8CAC-4ADD-8162-E88487E44EB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86070" y="3383280"/>
            <a:ext cx="2463897" cy="347472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C762F208-8E03-4B5E-9F11-0F01147F6A4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649155" y="3383280"/>
            <a:ext cx="2539797" cy="347472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2/7/20XX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2CC964-A50B-4C29-B4E4-2C30BB34C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11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6AF1A06-62E5-489E-B58B-735C8C7AC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6159" y="685800"/>
            <a:ext cx="6238688" cy="1382233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69C6C4F-4058-4399-B572-5BE848DDF8B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7444"/>
            <a:ext cx="4966447" cy="6846394"/>
          </a:xfrm>
          <a:custGeom>
            <a:avLst/>
            <a:gdLst>
              <a:gd name="connsiteX0" fmla="*/ 0 w 4966447"/>
              <a:gd name="connsiteY0" fmla="*/ 0 h 6846394"/>
              <a:gd name="connsiteX1" fmla="*/ 4966447 w 4966447"/>
              <a:gd name="connsiteY1" fmla="*/ 0 h 6846394"/>
              <a:gd name="connsiteX2" fmla="*/ 3362258 w 4966447"/>
              <a:gd name="connsiteY2" fmla="*/ 6846394 h 6846394"/>
              <a:gd name="connsiteX3" fmla="*/ 0 w 4966447"/>
              <a:gd name="connsiteY3" fmla="*/ 6846394 h 6846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6447" h="6846394">
                <a:moveTo>
                  <a:pt x="0" y="0"/>
                </a:moveTo>
                <a:lnTo>
                  <a:pt x="4966447" y="0"/>
                </a:lnTo>
                <a:lnTo>
                  <a:pt x="3362258" y="6846394"/>
                </a:lnTo>
                <a:lnTo>
                  <a:pt x="0" y="6846394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Sample Footer Text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C26D8E8-8E78-469E-8668-51D3E4C11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158" y="2301949"/>
            <a:ext cx="6238687" cy="402265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2/7/20XX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D096BF3-A78D-4B37-892C-A0C3271185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3627455" y="-19394"/>
            <a:ext cx="806149" cy="687739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478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23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70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15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6795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56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5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CA046725-2805-431E-AA4E-0B018DFB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3C30A62C-FEC9-4F1D-976E-DB003592FD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0" y="-5979"/>
            <a:ext cx="5111086" cy="6932218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  <a:gd name="connsiteX0" fmla="*/ 2023235 w 6699211"/>
              <a:gd name="connsiteY0" fmla="*/ 0 h 6869951"/>
              <a:gd name="connsiteX1" fmla="*/ 6699211 w 6699211"/>
              <a:gd name="connsiteY1" fmla="*/ 11953 h 6869951"/>
              <a:gd name="connsiteX2" fmla="*/ 6699211 w 6699211"/>
              <a:gd name="connsiteY2" fmla="*/ 6869951 h 6869951"/>
              <a:gd name="connsiteX3" fmla="*/ 0 w 6699211"/>
              <a:gd name="connsiteY3" fmla="*/ 6856303 h 6869951"/>
              <a:gd name="connsiteX4" fmla="*/ 2023235 w 6699211"/>
              <a:gd name="connsiteY4" fmla="*/ 0 h 6869951"/>
              <a:gd name="connsiteX0" fmla="*/ 2702995 w 6699211"/>
              <a:gd name="connsiteY0" fmla="*/ 42638 h 6857998"/>
              <a:gd name="connsiteX1" fmla="*/ 6699211 w 6699211"/>
              <a:gd name="connsiteY1" fmla="*/ 0 h 6857998"/>
              <a:gd name="connsiteX2" fmla="*/ 6699211 w 6699211"/>
              <a:gd name="connsiteY2" fmla="*/ 6857998 h 6857998"/>
              <a:gd name="connsiteX3" fmla="*/ 0 w 6699211"/>
              <a:gd name="connsiteY3" fmla="*/ 6844350 h 6857998"/>
              <a:gd name="connsiteX4" fmla="*/ 2702995 w 6699211"/>
              <a:gd name="connsiteY4" fmla="*/ 4263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9211" h="6857998">
                <a:moveTo>
                  <a:pt x="2702995" y="42638"/>
                </a:moveTo>
                <a:lnTo>
                  <a:pt x="6699211" y="0"/>
                </a:lnTo>
                <a:lnTo>
                  <a:pt x="6699211" y="6857998"/>
                </a:lnTo>
                <a:lnTo>
                  <a:pt x="0" y="6844350"/>
                </a:lnTo>
                <a:lnTo>
                  <a:pt x="2702995" y="4263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CA2C262-0DF7-4EBE-8F23-D1240B3BB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85" y="675167"/>
            <a:ext cx="3761862" cy="3055078"/>
          </a:xfrm>
        </p:spPr>
        <p:txBody>
          <a:bodyPr anchor="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30E531D-ED29-45E2-A30F-0363B29E0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424" y="533400"/>
            <a:ext cx="3794512" cy="5797237"/>
          </a:xfrm>
        </p:spPr>
        <p:txBody>
          <a:bodyPr anchor="ctr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01F434-3E0E-40D9-A2D3-857BAE77D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" idx="2"/>
          </p:cNvCxnSpPr>
          <p:nvPr userDrawn="1"/>
        </p:nvCxnSpPr>
        <p:spPr>
          <a:xfrm flipH="1" flipV="1">
            <a:off x="0" y="5329451"/>
            <a:ext cx="6096000" cy="152854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D44F5C56-0053-4E4A-BFFF-E98E7B91CCA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531096" y="0"/>
            <a:ext cx="2660904" cy="34290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226008DD-DEA7-4900-8D76-128694E123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531096" y="3383280"/>
            <a:ext cx="2660904" cy="347472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2/7/20XX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51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943FF111-78CB-4983-B8F5-B6B8AB608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7213E2B-F1F4-4058-B2C2-73EC82E307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3790" y="1064715"/>
            <a:ext cx="6153912" cy="3922755"/>
          </a:xfrm>
        </p:spPr>
        <p:txBody>
          <a:bodyPr>
            <a:normAutofit/>
          </a:bodyPr>
          <a:lstStyle>
            <a:lvl1pPr algn="l">
              <a:defRPr sz="4400"/>
            </a:lvl1pPr>
          </a:lstStyle>
          <a:p>
            <a:pPr algn="r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F3C210C-32A8-4833-93AA-B97D51CEA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3790" y="5033339"/>
            <a:ext cx="6157951" cy="943386"/>
          </a:xfrm>
        </p:spPr>
        <p:txBody>
          <a:bodyPr/>
          <a:lstStyle>
            <a:lvl1pPr>
              <a:buNone/>
              <a:defRPr/>
            </a:lvl1pPr>
          </a:lstStyle>
          <a:p>
            <a:pPr algn="r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FA8250-8F05-4500-98CD-AD8B9E2BA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3418764" y="0"/>
            <a:ext cx="815637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F4A7590-29E0-4C43-A12B-EE5A8672A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5468380"/>
            <a:ext cx="6096000" cy="138961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440C747-2FA3-4C97-A0A7-52520A197E2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22" y="0"/>
            <a:ext cx="4811317" cy="6857998"/>
          </a:xfrm>
          <a:custGeom>
            <a:avLst/>
            <a:gdLst>
              <a:gd name="connsiteX0" fmla="*/ 0 w 4811317"/>
              <a:gd name="connsiteY0" fmla="*/ 0 h 6857998"/>
              <a:gd name="connsiteX1" fmla="*/ 4811317 w 4811317"/>
              <a:gd name="connsiteY1" fmla="*/ 0 h 6857998"/>
              <a:gd name="connsiteX2" fmla="*/ 2712446 w 4811317"/>
              <a:gd name="connsiteY2" fmla="*/ 6857998 h 6857998"/>
              <a:gd name="connsiteX3" fmla="*/ 0 w 4811317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1317" h="6857998">
                <a:moveTo>
                  <a:pt x="0" y="0"/>
                </a:moveTo>
                <a:lnTo>
                  <a:pt x="4811317" y="0"/>
                </a:lnTo>
                <a:lnTo>
                  <a:pt x="2712446" y="6857998"/>
                </a:lnTo>
                <a:lnTo>
                  <a:pt x="0" y="6857998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2/7/20XX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0468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958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2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F3DC9447-F266-4B2E-8776-377FB587EE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7F96C23-62A5-470B-9372-638145350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3734" y="557304"/>
            <a:ext cx="5355265" cy="162573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B16D8F-69C0-44C7-95EE-6C7CDECAC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4576137" y="0"/>
            <a:ext cx="668374" cy="68580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8FA2190-55B9-429E-AE43-1A9A41DBEBF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4742121" cy="3434316"/>
          </a:xfrm>
          <a:custGeom>
            <a:avLst/>
            <a:gdLst>
              <a:gd name="connsiteX0" fmla="*/ 0 w 4742121"/>
              <a:gd name="connsiteY0" fmla="*/ 0 h 3434316"/>
              <a:gd name="connsiteX1" fmla="*/ 4306186 w 4742121"/>
              <a:gd name="connsiteY1" fmla="*/ 0 h 3434316"/>
              <a:gd name="connsiteX2" fmla="*/ 4742121 w 4742121"/>
              <a:gd name="connsiteY2" fmla="*/ 3434316 h 3434316"/>
              <a:gd name="connsiteX3" fmla="*/ 0 w 4742121"/>
              <a:gd name="connsiteY3" fmla="*/ 3434316 h 343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42121" h="3434316">
                <a:moveTo>
                  <a:pt x="0" y="0"/>
                </a:moveTo>
                <a:lnTo>
                  <a:pt x="4306186" y="0"/>
                </a:lnTo>
                <a:lnTo>
                  <a:pt x="4742121" y="3434316"/>
                </a:lnTo>
                <a:lnTo>
                  <a:pt x="0" y="3434316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2EDFEAD-E435-414E-A9BA-4119679CBA6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5" y="3432620"/>
            <a:ext cx="5178056" cy="3425380"/>
          </a:xfrm>
          <a:custGeom>
            <a:avLst/>
            <a:gdLst>
              <a:gd name="connsiteX0" fmla="*/ 0 w 5178056"/>
              <a:gd name="connsiteY0" fmla="*/ 0 h 3425380"/>
              <a:gd name="connsiteX1" fmla="*/ 4742581 w 5178056"/>
              <a:gd name="connsiteY1" fmla="*/ 0 h 3425380"/>
              <a:gd name="connsiteX2" fmla="*/ 5178056 w 5178056"/>
              <a:gd name="connsiteY2" fmla="*/ 3425380 h 3425380"/>
              <a:gd name="connsiteX3" fmla="*/ 0 w 5178056"/>
              <a:gd name="connsiteY3" fmla="*/ 3425380 h 34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056" h="3425380">
                <a:moveTo>
                  <a:pt x="0" y="0"/>
                </a:moveTo>
                <a:lnTo>
                  <a:pt x="4742581" y="0"/>
                </a:lnTo>
                <a:lnTo>
                  <a:pt x="5178056" y="3425380"/>
                </a:lnTo>
                <a:lnTo>
                  <a:pt x="0" y="342538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7C28F12-C8E8-444E-8B69-9A0561604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3734" y="2183035"/>
            <a:ext cx="5355266" cy="4121845"/>
          </a:xfrm>
        </p:spPr>
        <p:txBody>
          <a:bodyPr anchor="ctr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Sample Footer Text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2/7/20XX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56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49714512-90F0-4B35-94F8-E1B4DCE96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7750" y="975816"/>
            <a:ext cx="2979897" cy="1264340"/>
          </a:xfrm>
        </p:spPr>
        <p:txBody>
          <a:bodyPr anchor="b">
            <a:normAutofit/>
          </a:bodyPr>
          <a:lstStyle>
            <a:lvl1pPr>
              <a:buNone/>
              <a:defRPr/>
            </a:lvl1pPr>
          </a:lstStyle>
          <a:p>
            <a:pPr algn="l"/>
            <a:r>
              <a:rPr lang="en-US" sz="1600"/>
              <a:t>Click to edit Master subtitle style</a:t>
            </a:r>
            <a:endParaRPr lang="en-US" sz="1600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44895DE7-C22A-447F-B81A-BDCA25CAF27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292" y="3"/>
            <a:ext cx="8997356" cy="4581079"/>
          </a:xfrm>
          <a:custGeom>
            <a:avLst/>
            <a:gdLst>
              <a:gd name="connsiteX0" fmla="*/ 0 w 8997356"/>
              <a:gd name="connsiteY0" fmla="*/ 0 h 4581079"/>
              <a:gd name="connsiteX1" fmla="*/ 8983708 w 8997356"/>
              <a:gd name="connsiteY1" fmla="*/ 0 h 4581079"/>
              <a:gd name="connsiteX2" fmla="*/ 8997356 w 8997356"/>
              <a:gd name="connsiteY2" fmla="*/ 893928 h 4581079"/>
              <a:gd name="connsiteX3" fmla="*/ 4060801 w 8997356"/>
              <a:gd name="connsiteY3" fmla="*/ 4581079 h 458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7356" h="4581079">
                <a:moveTo>
                  <a:pt x="0" y="0"/>
                </a:moveTo>
                <a:lnTo>
                  <a:pt x="8983708" y="0"/>
                </a:lnTo>
                <a:lnTo>
                  <a:pt x="8997356" y="893928"/>
                </a:lnTo>
                <a:lnTo>
                  <a:pt x="4060801" y="458107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5B5EF63-EEAA-4B07-A2B8-2483452BBA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43070" y="883420"/>
            <a:ext cx="4948931" cy="5974580"/>
          </a:xfrm>
          <a:custGeom>
            <a:avLst/>
            <a:gdLst>
              <a:gd name="connsiteX0" fmla="*/ 4948931 w 4948931"/>
              <a:gd name="connsiteY0" fmla="*/ 0 h 5974580"/>
              <a:gd name="connsiteX1" fmla="*/ 4948931 w 4948931"/>
              <a:gd name="connsiteY1" fmla="*/ 5974580 h 5974580"/>
              <a:gd name="connsiteX2" fmla="*/ 2028713 w 4948931"/>
              <a:gd name="connsiteY2" fmla="*/ 5974580 h 5974580"/>
              <a:gd name="connsiteX3" fmla="*/ 0 w 4948931"/>
              <a:gd name="connsiteY3" fmla="*/ 3710792 h 5974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8931" h="5974580">
                <a:moveTo>
                  <a:pt x="4948931" y="0"/>
                </a:moveTo>
                <a:lnTo>
                  <a:pt x="4948931" y="5974580"/>
                </a:lnTo>
                <a:lnTo>
                  <a:pt x="2028713" y="5974580"/>
                </a:lnTo>
                <a:lnTo>
                  <a:pt x="0" y="371079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C4F9D0F6-DE6A-44A3-9D9E-A53D0C22924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34997" y="4574265"/>
            <a:ext cx="5074516" cy="2298983"/>
          </a:xfrm>
          <a:custGeom>
            <a:avLst/>
            <a:gdLst>
              <a:gd name="connsiteX0" fmla="*/ 3034176 w 5074516"/>
              <a:gd name="connsiteY0" fmla="*/ 0 h 2298983"/>
              <a:gd name="connsiteX1" fmla="*/ 5074516 w 5074516"/>
              <a:gd name="connsiteY1" fmla="*/ 2298983 h 2298983"/>
              <a:gd name="connsiteX2" fmla="*/ 0 w 5074516"/>
              <a:gd name="connsiteY2" fmla="*/ 2298983 h 229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74516" h="2298983">
                <a:moveTo>
                  <a:pt x="3034176" y="0"/>
                </a:moveTo>
                <a:lnTo>
                  <a:pt x="5074516" y="2298983"/>
                </a:lnTo>
                <a:lnTo>
                  <a:pt x="0" y="2298983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FEE8AE0-4188-4CB6-8BFB-70E163ED7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264" y="2679192"/>
            <a:ext cx="4946904" cy="3273552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981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775"/>
            <a:ext cx="9906000" cy="4024312"/>
          </a:xfrm>
        </p:spPr>
        <p:txBody>
          <a:bodyPr/>
          <a:lstStyle>
            <a:lvl1pPr>
              <a:lnSpc>
                <a:spcPct val="100000"/>
              </a:lnSpc>
              <a:buNone/>
              <a:defRPr/>
            </a:lvl1pPr>
            <a:lvl2pPr>
              <a:lnSpc>
                <a:spcPct val="100000"/>
              </a:lnSpc>
              <a:buNone/>
              <a:defRPr/>
            </a:lvl2pPr>
            <a:lvl3pPr>
              <a:lnSpc>
                <a:spcPct val="100000"/>
              </a:lnSpc>
              <a:buNone/>
              <a:defRPr/>
            </a:lvl3pPr>
            <a:lvl4pPr>
              <a:lnSpc>
                <a:spcPct val="100000"/>
              </a:lnSpc>
              <a:buNone/>
              <a:defRPr/>
            </a:lvl4pPr>
            <a:lvl5pPr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2/7/20XX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83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775"/>
            <a:ext cx="9906000" cy="2649690"/>
          </a:xfrm>
        </p:spPr>
        <p:txBody>
          <a:bodyPr/>
          <a:lstStyle>
            <a:lvl1pPr>
              <a:lnSpc>
                <a:spcPct val="100000"/>
              </a:lnSpc>
              <a:buNone/>
              <a:defRPr/>
            </a:lvl1pPr>
            <a:lvl2pPr>
              <a:lnSpc>
                <a:spcPct val="100000"/>
              </a:lnSpc>
              <a:buNone/>
              <a:defRPr/>
            </a:lvl2pPr>
            <a:lvl3pPr>
              <a:lnSpc>
                <a:spcPct val="100000"/>
              </a:lnSpc>
              <a:buNone/>
              <a:defRPr/>
            </a:lvl3pPr>
            <a:lvl4pPr>
              <a:lnSpc>
                <a:spcPct val="100000"/>
              </a:lnSpc>
              <a:buNone/>
              <a:defRPr/>
            </a:lvl4pPr>
            <a:lvl5pPr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2/7/20XX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9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08BDEDEF-6AC9-4ADF-B6AE-83CC82D2A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0" y="-5979"/>
            <a:ext cx="5111086" cy="6877626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  <a:gd name="connsiteX0" fmla="*/ 2023235 w 6699211"/>
              <a:gd name="connsiteY0" fmla="*/ 0 h 6869951"/>
              <a:gd name="connsiteX1" fmla="*/ 6699211 w 6699211"/>
              <a:gd name="connsiteY1" fmla="*/ 11953 h 6869951"/>
              <a:gd name="connsiteX2" fmla="*/ 6699211 w 6699211"/>
              <a:gd name="connsiteY2" fmla="*/ 6869951 h 6869951"/>
              <a:gd name="connsiteX3" fmla="*/ 0 w 6699211"/>
              <a:gd name="connsiteY3" fmla="*/ 6856303 h 6869951"/>
              <a:gd name="connsiteX4" fmla="*/ 2023235 w 6699211"/>
              <a:gd name="connsiteY4" fmla="*/ 0 h 6869951"/>
              <a:gd name="connsiteX0" fmla="*/ 2702995 w 6699211"/>
              <a:gd name="connsiteY0" fmla="*/ 42638 h 6857998"/>
              <a:gd name="connsiteX1" fmla="*/ 6699211 w 6699211"/>
              <a:gd name="connsiteY1" fmla="*/ 0 h 6857998"/>
              <a:gd name="connsiteX2" fmla="*/ 6699211 w 6699211"/>
              <a:gd name="connsiteY2" fmla="*/ 6857998 h 6857998"/>
              <a:gd name="connsiteX3" fmla="*/ 0 w 6699211"/>
              <a:gd name="connsiteY3" fmla="*/ 6844350 h 6857998"/>
              <a:gd name="connsiteX4" fmla="*/ 2702995 w 6699211"/>
              <a:gd name="connsiteY4" fmla="*/ 42638 h 6857998"/>
              <a:gd name="connsiteX0" fmla="*/ 2702995 w 6699211"/>
              <a:gd name="connsiteY0" fmla="*/ 56139 h 6857998"/>
              <a:gd name="connsiteX1" fmla="*/ 6699211 w 6699211"/>
              <a:gd name="connsiteY1" fmla="*/ 0 h 6857998"/>
              <a:gd name="connsiteX2" fmla="*/ 6699211 w 6699211"/>
              <a:gd name="connsiteY2" fmla="*/ 6857998 h 6857998"/>
              <a:gd name="connsiteX3" fmla="*/ 0 w 6699211"/>
              <a:gd name="connsiteY3" fmla="*/ 6844350 h 6857998"/>
              <a:gd name="connsiteX4" fmla="*/ 2702995 w 6699211"/>
              <a:gd name="connsiteY4" fmla="*/ 56139 h 6857998"/>
              <a:gd name="connsiteX0" fmla="*/ 2702995 w 6699211"/>
              <a:gd name="connsiteY0" fmla="*/ 29135 h 6830994"/>
              <a:gd name="connsiteX1" fmla="*/ 6681322 w 6699211"/>
              <a:gd name="connsiteY1" fmla="*/ 0 h 6830994"/>
              <a:gd name="connsiteX2" fmla="*/ 6699211 w 6699211"/>
              <a:gd name="connsiteY2" fmla="*/ 6830994 h 6830994"/>
              <a:gd name="connsiteX3" fmla="*/ 0 w 6699211"/>
              <a:gd name="connsiteY3" fmla="*/ 6817346 h 6830994"/>
              <a:gd name="connsiteX4" fmla="*/ 2702995 w 6699211"/>
              <a:gd name="connsiteY4" fmla="*/ 29135 h 6830994"/>
              <a:gd name="connsiteX0" fmla="*/ 2702995 w 6699211"/>
              <a:gd name="connsiteY0" fmla="*/ 2131 h 6803990"/>
              <a:gd name="connsiteX1" fmla="*/ 6699211 w 6699211"/>
              <a:gd name="connsiteY1" fmla="*/ 0 h 6803990"/>
              <a:gd name="connsiteX2" fmla="*/ 6699211 w 6699211"/>
              <a:gd name="connsiteY2" fmla="*/ 6803990 h 6803990"/>
              <a:gd name="connsiteX3" fmla="*/ 0 w 6699211"/>
              <a:gd name="connsiteY3" fmla="*/ 6790342 h 6803990"/>
              <a:gd name="connsiteX4" fmla="*/ 2702995 w 6699211"/>
              <a:gd name="connsiteY4" fmla="*/ 2131 h 6803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9211" h="6803990">
                <a:moveTo>
                  <a:pt x="2702995" y="2131"/>
                </a:moveTo>
                <a:lnTo>
                  <a:pt x="6699211" y="0"/>
                </a:lnTo>
                <a:lnTo>
                  <a:pt x="6699211" y="6803990"/>
                </a:lnTo>
                <a:lnTo>
                  <a:pt x="0" y="6790342"/>
                </a:lnTo>
                <a:lnTo>
                  <a:pt x="2702995" y="213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C0CB336-8515-4565-B747-B4EA83B43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0" y="680485"/>
            <a:ext cx="3393440" cy="2748515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64F675D-D792-42C0-8961-D2D1D79CD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0" y="5329451"/>
            <a:ext cx="6096000" cy="152854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6D2EC4D-FD33-4925-B0A8-68C9818DB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5678" y="533399"/>
            <a:ext cx="3678762" cy="5771481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C7C9F55-A39F-4FB9-BEAD-745EA3E0A2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531096" y="0"/>
            <a:ext cx="2660904" cy="2322576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A480833B-6513-44B8-B08A-6FCB3911FEC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531096" y="2324100"/>
            <a:ext cx="2660904" cy="2322576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3">
            <a:extLst>
              <a:ext uri="{FF2B5EF4-FFF2-40B4-BE49-F238E27FC236}">
                <a16:creationId xmlns:a16="http://schemas.microsoft.com/office/drawing/2014/main" id="{3BCCF25F-1246-4BAE-BAA2-FB33719CF55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531096" y="4535424"/>
            <a:ext cx="2660904" cy="2322576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54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" name="Picture Placeholder 49">
            <a:extLst>
              <a:ext uri="{FF2B5EF4-FFF2-40B4-BE49-F238E27FC236}">
                <a16:creationId xmlns:a16="http://schemas.microsoft.com/office/drawing/2014/main" id="{5496CA69-F288-4538-974D-9A68581F494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143000" y="2350008"/>
            <a:ext cx="1965960" cy="1801368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1F7CBA7A-8076-4743-AD9E-CB0B2B1D185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45421" y="4319521"/>
            <a:ext cx="1963236" cy="365760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8B03D9A7-85A7-4570-ADAF-E43C05B52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143000" y="4761768"/>
            <a:ext cx="1963236" cy="741904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49">
            <a:extLst>
              <a:ext uri="{FF2B5EF4-FFF2-40B4-BE49-F238E27FC236}">
                <a16:creationId xmlns:a16="http://schemas.microsoft.com/office/drawing/2014/main" id="{ADF2F19D-7D9A-47B3-8711-A71F034693F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84636" y="2350008"/>
            <a:ext cx="1965960" cy="1801368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790A904C-841C-438E-BD4B-C18FC28CBD03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789781" y="4319520"/>
            <a:ext cx="1963236" cy="365760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611759C1-BECA-460C-916A-079B29E05C3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787360" y="4761767"/>
            <a:ext cx="1963236" cy="741904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2" name="Picture Placeholder 49">
            <a:extLst>
              <a:ext uri="{FF2B5EF4-FFF2-40B4-BE49-F238E27FC236}">
                <a16:creationId xmlns:a16="http://schemas.microsoft.com/office/drawing/2014/main" id="{4519A595-9DA0-413B-A1E1-B0F059132DD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37376" y="2350008"/>
            <a:ext cx="1965960" cy="1801368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C20274DC-5128-46D8-9229-02288D264936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441406" y="4319520"/>
            <a:ext cx="1963236" cy="365760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6F92FD73-9CD4-4AB0-8DEF-B9D7B1C5904D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6438985" y="4761767"/>
            <a:ext cx="1963236" cy="741904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3" name="Picture Placeholder 49">
            <a:extLst>
              <a:ext uri="{FF2B5EF4-FFF2-40B4-BE49-F238E27FC236}">
                <a16:creationId xmlns:a16="http://schemas.microsoft.com/office/drawing/2014/main" id="{ECF2CB24-2F78-42B5-BEC0-904245F3745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89136" y="2350008"/>
            <a:ext cx="1965960" cy="1801368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E099301F-F262-4EB4-9AAA-D10A9CF42DC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9090610" y="4319520"/>
            <a:ext cx="1963236" cy="365760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BD5BC820-7DAB-4C8E-A7E4-A885BBE9AB8E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9088189" y="4761767"/>
            <a:ext cx="1963236" cy="741904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2/7/20XX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2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92810" cy="4351338"/>
          </a:xfrm>
        </p:spPr>
        <p:txBody>
          <a:bodyPr/>
          <a:lstStyle>
            <a:lvl1pPr>
              <a:lnSpc>
                <a:spcPct val="100000"/>
              </a:lnSpc>
              <a:buNone/>
              <a:defRPr/>
            </a:lvl1pPr>
            <a:lvl2pPr>
              <a:lnSpc>
                <a:spcPct val="100000"/>
              </a:lnSpc>
              <a:buNone/>
              <a:defRPr/>
            </a:lvl2pPr>
            <a:lvl3pPr>
              <a:lnSpc>
                <a:spcPct val="100000"/>
              </a:lnSpc>
              <a:buNone/>
              <a:defRPr/>
            </a:lvl3pPr>
            <a:lvl4pPr>
              <a:lnSpc>
                <a:spcPct val="100000"/>
              </a:lnSpc>
              <a:buNone/>
              <a:defRPr/>
            </a:lvl4pPr>
            <a:lvl5pPr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2/7/20XX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1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2/7/20XX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36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5" r:id="rId4"/>
    <p:sldLayoutId id="2147483686" r:id="rId5"/>
    <p:sldLayoutId id="2147483662" r:id="rId6"/>
    <p:sldLayoutId id="2147483679" r:id="rId7"/>
    <p:sldLayoutId id="2147483682" r:id="rId8"/>
    <p:sldLayoutId id="2147483687" r:id="rId9"/>
    <p:sldLayoutId id="2147483665" r:id="rId10"/>
    <p:sldLayoutId id="2147483683" r:id="rId11"/>
    <p:sldLayoutId id="2147483677" r:id="rId12"/>
    <p:sldLayoutId id="2147483678" r:id="rId13"/>
    <p:sldLayoutId id="2147483684" r:id="rId14"/>
    <p:sldLayoutId id="2147483661" r:id="rId15"/>
    <p:sldLayoutId id="2147483663" r:id="rId16"/>
    <p:sldLayoutId id="2147483664" r:id="rId17"/>
    <p:sldLayoutId id="2147483666" r:id="rId18"/>
    <p:sldLayoutId id="2147483667" r:id="rId19"/>
    <p:sldLayoutId id="2147483685" r:id="rId20"/>
    <p:sldLayoutId id="2147483668" r:id="rId21"/>
    <p:sldLayoutId id="2147483669" r:id="rId2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36">
          <p15:clr>
            <a:srgbClr val="F26B43"/>
          </p15:clr>
        </p15:guide>
        <p15:guide id="4" orient="horz" pos="3984">
          <p15:clr>
            <a:srgbClr val="F26B43"/>
          </p15:clr>
        </p15:guide>
        <p15:guide id="5" pos="336">
          <p15:clr>
            <a:srgbClr val="F26B43"/>
          </p15:clr>
        </p15:guide>
        <p15:guide id="6" pos="7344">
          <p15:clr>
            <a:srgbClr val="F26B43"/>
          </p15:clr>
        </p15:guide>
        <p15:guide id="7" pos="720">
          <p15:clr>
            <a:srgbClr val="F26B43"/>
          </p15:clr>
        </p15:guide>
        <p15:guide id="8" pos="6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36C10-A9EA-414E-B3D3-09BAD9FA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6159" y="685800"/>
            <a:ext cx="6238688" cy="2242226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Covenants, Conditions, &amp; Restrictions (CC&amp;R)</a:t>
            </a:r>
            <a:br>
              <a:rPr lang="en-US" dirty="0"/>
            </a:br>
            <a:r>
              <a:rPr lang="en-US" dirty="0"/>
              <a:t>Proposed Updates</a:t>
            </a:r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C67047C3-0B40-DA1A-86B0-F55F6D82C4A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l="2524" r="25797" b="2"/>
          <a:stretch/>
        </p:blipFill>
        <p:spPr>
          <a:xfrm>
            <a:off x="20" y="-7444"/>
            <a:ext cx="4966427" cy="6846394"/>
          </a:xfrm>
          <a:noFill/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0A140D27-0E15-4434-A8B8-FC3276144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158" y="3297677"/>
            <a:ext cx="6238687" cy="3026922"/>
          </a:xfrm>
        </p:spPr>
        <p:txBody>
          <a:bodyPr>
            <a:normAutofit/>
          </a:bodyPr>
          <a:lstStyle/>
          <a:p>
            <a:r>
              <a:rPr lang="en-US" dirty="0"/>
              <a:t>Property Owners Meeting</a:t>
            </a:r>
          </a:p>
          <a:p>
            <a:r>
              <a:rPr lang="en-US" dirty="0"/>
              <a:t>January 20, 2023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B6B4B55-4D9E-63AA-BBAE-A648A7C18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2477" y="6398878"/>
            <a:ext cx="470887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12CC964-A50B-4C29-B4E4-2C30BB34CCF3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63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E2E09-3A82-4E32-88E3-59E694EFE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353" y="406941"/>
            <a:ext cx="7106055" cy="1685898"/>
          </a:xfrm>
        </p:spPr>
        <p:txBody>
          <a:bodyPr/>
          <a:lstStyle/>
          <a:p>
            <a:r>
              <a:rPr lang="en-US" dirty="0"/>
              <a:t>Grandfathering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E272-AF60-4462-95A9-115739F78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2229347"/>
            <a:ext cx="9450420" cy="38217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 previously approved construction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 existing fencing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 existing solar and wind generating installations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 existing towers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70961BC8-7B79-40B2-B578-4EB512140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2477" y="6398878"/>
            <a:ext cx="470887" cy="365125"/>
          </a:xfrm>
        </p:spPr>
        <p:txBody>
          <a:bodyPr/>
          <a:lstStyle/>
          <a:p>
            <a:fld id="{312CC964-A50B-4C29-B4E4-2C30BB34CCF3}" type="slidenum"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/>
              <a:t>10</a:t>
            </a:fld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7">
            <a:extLst>
              <a:ext uri="{FF2B5EF4-FFF2-40B4-BE49-F238E27FC236}">
                <a16:creationId xmlns:a16="http://schemas.microsoft.com/office/drawing/2014/main" id="{0D724D22-37BA-EBF5-A344-2E65BA559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4429" y="6398878"/>
            <a:ext cx="4497315" cy="365125"/>
          </a:xfrm>
        </p:spPr>
        <p:txBody>
          <a:bodyPr/>
          <a:lstStyle/>
          <a:p>
            <a:r>
              <a:rPr lang="en-US" dirty="0"/>
              <a:t>January 20, 2024 POA Meeting</a:t>
            </a:r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6C658BA6-F823-66E3-D2A3-3B3D59244717}"/>
              </a:ext>
            </a:extLst>
          </p:cNvPr>
          <p:cNvSpPr txBox="1">
            <a:spLocks/>
          </p:cNvSpPr>
          <p:nvPr/>
        </p:nvSpPr>
        <p:spPr>
          <a:xfrm>
            <a:off x="11754877" y="65512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2CC964-A50B-4C29-B4E4-2C30BB34CCF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487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93798-9D05-4BB8-177B-D505982E5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Voting Status as of 1/20/24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9121765-83AE-35FF-7428-6C1BD8478C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460036"/>
              </p:ext>
            </p:extLst>
          </p:nvPr>
        </p:nvGraphicFramePr>
        <p:xfrm>
          <a:off x="1143000" y="2009775"/>
          <a:ext cx="9906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3788">
                  <a:extLst>
                    <a:ext uri="{9D8B030D-6E8A-4147-A177-3AD203B41FA5}">
                      <a16:colId xmlns:a16="http://schemas.microsoft.com/office/drawing/2014/main" val="2483320498"/>
                    </a:ext>
                  </a:extLst>
                </a:gridCol>
                <a:gridCol w="1121789">
                  <a:extLst>
                    <a:ext uri="{9D8B030D-6E8A-4147-A177-3AD203B41FA5}">
                      <a16:colId xmlns:a16="http://schemas.microsoft.com/office/drawing/2014/main" val="3924315747"/>
                    </a:ext>
                  </a:extLst>
                </a:gridCol>
                <a:gridCol w="1074656">
                  <a:extLst>
                    <a:ext uri="{9D8B030D-6E8A-4147-A177-3AD203B41FA5}">
                      <a16:colId xmlns:a16="http://schemas.microsoft.com/office/drawing/2014/main" val="2128701227"/>
                    </a:ext>
                  </a:extLst>
                </a:gridCol>
                <a:gridCol w="1131216">
                  <a:extLst>
                    <a:ext uri="{9D8B030D-6E8A-4147-A177-3AD203B41FA5}">
                      <a16:colId xmlns:a16="http://schemas.microsoft.com/office/drawing/2014/main" val="2583486282"/>
                    </a:ext>
                  </a:extLst>
                </a:gridCol>
                <a:gridCol w="1254551">
                  <a:extLst>
                    <a:ext uri="{9D8B030D-6E8A-4147-A177-3AD203B41FA5}">
                      <a16:colId xmlns:a16="http://schemas.microsoft.com/office/drawing/2014/main" val="1692749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Lots yet to Vote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Required for Approval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59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 1: </a:t>
                      </a:r>
                      <a:r>
                        <a:rPr lang="en-US" b="1" dirty="0"/>
                        <a:t>Single Family Dwellings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078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Item 2: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Clarify CC&amp;R definitions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306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 3: </a:t>
                      </a:r>
                      <a:r>
                        <a:rPr lang="en-US" b="1" dirty="0"/>
                        <a:t>Decorative Siding and Fencing Standards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934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 4: </a:t>
                      </a:r>
                      <a:r>
                        <a:rPr lang="en-US" b="1" dirty="0"/>
                        <a:t>Solar Panels and Towers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500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 5: </a:t>
                      </a:r>
                      <a:r>
                        <a:rPr lang="en-US" b="1" dirty="0"/>
                        <a:t>Short Term Rental Restrictions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008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 6: </a:t>
                      </a:r>
                      <a:r>
                        <a:rPr lang="en-US" b="1" dirty="0"/>
                        <a:t>CC&amp;R Enforcement Fines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196129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68D734-081A-8F7D-BD64-EF297359D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5DC09F-BD4F-6F7A-7670-0245D1DAC72F}"/>
              </a:ext>
            </a:extLst>
          </p:cNvPr>
          <p:cNvSpPr txBox="1"/>
          <p:nvPr/>
        </p:nvSpPr>
        <p:spPr>
          <a:xfrm>
            <a:off x="1159497" y="5307291"/>
            <a:ext cx="5250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Voting on CC&amp;R permitted through August 2024.</a:t>
            </a:r>
          </a:p>
          <a:p>
            <a:r>
              <a:rPr lang="en-US" dirty="0"/>
              <a:t>Only most recent vote for each property will be counted</a:t>
            </a:r>
          </a:p>
        </p:txBody>
      </p:sp>
      <p:sp>
        <p:nvSpPr>
          <p:cNvPr id="3" name="Footer Placeholder 7">
            <a:extLst>
              <a:ext uri="{FF2B5EF4-FFF2-40B4-BE49-F238E27FC236}">
                <a16:creationId xmlns:a16="http://schemas.microsoft.com/office/drawing/2014/main" id="{55982C55-C28A-9276-10C7-D412D98F2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4429" y="6398878"/>
            <a:ext cx="4497315" cy="365125"/>
          </a:xfrm>
        </p:spPr>
        <p:txBody>
          <a:bodyPr/>
          <a:lstStyle/>
          <a:p>
            <a:r>
              <a:rPr lang="en-US" dirty="0"/>
              <a:t>January 20, 2024 POA Meeting</a:t>
            </a:r>
          </a:p>
        </p:txBody>
      </p:sp>
    </p:spTree>
    <p:extLst>
      <p:ext uri="{BB962C8B-B14F-4D97-AF65-F5344CB8AC3E}">
        <p14:creationId xmlns:p14="http://schemas.microsoft.com/office/powerpoint/2010/main" val="3543155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32718-615D-445E-861C-ADF040C4B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6159" y="685800"/>
            <a:ext cx="6238688" cy="1382233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5" name="Footer Placeholder 2">
            <a:extLst>
              <a:ext uri="{FF2B5EF4-FFF2-40B4-BE49-F238E27FC236}">
                <a16:creationId xmlns:a16="http://schemas.microsoft.com/office/drawing/2014/main" id="{B7DBC9F7-37C7-4A2D-ACBC-EBDA35886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4429" y="6398878"/>
            <a:ext cx="449731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7E6E0-B242-46D9-ABE6-B318CABC4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158" y="2301949"/>
            <a:ext cx="6238687" cy="4022650"/>
          </a:xfrm>
        </p:spPr>
        <p:txBody>
          <a:bodyPr/>
          <a:lstStyle/>
          <a:p>
            <a:r>
              <a:rPr lang="en-US" dirty="0"/>
              <a:t>Slides will be added to the website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9C547C-C2F1-493E-9B64-E089F9DB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2477" y="6398878"/>
            <a:ext cx="470887" cy="365125"/>
          </a:xfrm>
        </p:spPr>
        <p:txBody>
          <a:bodyPr/>
          <a:lstStyle/>
          <a:p>
            <a:fld id="{312CC964-A50B-4C29-B4E4-2C30BB34CCF3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8" name="Picture Placeholder 7" descr="A cow with horns and flowers&#10;&#10;Description automatically generated">
            <a:extLst>
              <a:ext uri="{FF2B5EF4-FFF2-40B4-BE49-F238E27FC236}">
                <a16:creationId xmlns:a16="http://schemas.microsoft.com/office/drawing/2014/main" id="{28B2659B-681F-2903-F801-14381B244D9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1650" r="16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4307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8CD2A-2EC1-4055-AE20-4A35A1794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CC&amp;R’s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4164C-CD4F-433C-8B7E-A0156DB2F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E237F4-D8FA-4EB0-8875-57E81F3EA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r>
              <a:rPr lang="en-US" dirty="0"/>
              <a:t>CC&amp;R’s created by Mayo Halbert, Ltd in 1995</a:t>
            </a:r>
          </a:p>
          <a:p>
            <a:r>
              <a:rPr lang="en-US" dirty="0"/>
              <a:t>Mayo Halbert, Ltd amended CC&amp;R’s in 1996 </a:t>
            </a:r>
          </a:p>
          <a:p>
            <a:r>
              <a:rPr lang="en-US" dirty="0"/>
              <a:t>Mayo Halbert, Ltd turned over governance to POA in 2000</a:t>
            </a:r>
          </a:p>
          <a:p>
            <a:r>
              <a:rPr lang="en-US" dirty="0"/>
              <a:t>CC&amp;R may be eliminated starting in 2028 by a vote of  2/3 of property owners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A2ABE5-0226-49ED-8CCF-C68A5DC8C3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/>
          <a:lstStyle/>
          <a:p>
            <a:r>
              <a:rPr lang="en-US" dirty="0"/>
              <a:t>Relevant Changes 1995 - 2024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5028CE-DA21-47EC-B483-3CE6A8E62C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r>
              <a:rPr lang="en-US" dirty="0"/>
              <a:t>All RMR lots under private ownership</a:t>
            </a:r>
          </a:p>
          <a:p>
            <a:r>
              <a:rPr lang="en-US" dirty="0"/>
              <a:t>Temporary rentals become common place</a:t>
            </a:r>
          </a:p>
          <a:p>
            <a:r>
              <a:rPr lang="en-US" dirty="0"/>
              <a:t>Use of reclaimed materials to enhance value</a:t>
            </a:r>
          </a:p>
          <a:p>
            <a:r>
              <a:rPr lang="en-US" dirty="0"/>
              <a:t>Major advances in solar and wind technologies</a:t>
            </a:r>
          </a:p>
          <a:p>
            <a:r>
              <a:rPr lang="en-US" dirty="0"/>
              <a:t>Internet becomes more crucial for daily life</a:t>
            </a:r>
          </a:p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B6C385-03DD-40B8-8F1B-4E62C60C8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4429" y="6398878"/>
            <a:ext cx="4497315" cy="365125"/>
          </a:xfrm>
        </p:spPr>
        <p:txBody>
          <a:bodyPr/>
          <a:lstStyle/>
          <a:p>
            <a:r>
              <a:rPr lang="en-US" dirty="0"/>
              <a:t>January 20, 2024 POA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3229A0-1321-49E2-9958-3B1F86E2C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2477" y="6398878"/>
            <a:ext cx="470887" cy="365125"/>
          </a:xfrm>
        </p:spPr>
        <p:txBody>
          <a:bodyPr/>
          <a:lstStyle/>
          <a:p>
            <a:fld id="{312CC964-A50B-4C29-B4E4-2C30BB34CCF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158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E2E09-3A82-4E32-88E3-59E694EFE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353" y="406941"/>
            <a:ext cx="7106055" cy="1685898"/>
          </a:xfrm>
        </p:spPr>
        <p:txBody>
          <a:bodyPr/>
          <a:lstStyle/>
          <a:p>
            <a:r>
              <a:rPr lang="en-US" dirty="0"/>
              <a:t>Proposed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E272-AF60-4462-95A9-115739F78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2229347"/>
            <a:ext cx="9450420" cy="38217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Focus on single family dwellings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Clarify definitions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Siding and fencing standards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Solar panels and towers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Short term rentals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CC&amp;R enforcement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70961BC8-7B79-40B2-B578-4EB512140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2477" y="6398878"/>
            <a:ext cx="470887" cy="365125"/>
          </a:xfrm>
        </p:spPr>
        <p:txBody>
          <a:bodyPr/>
          <a:lstStyle/>
          <a:p>
            <a:fld id="{312CC964-A50B-4C29-B4E4-2C30BB34CCF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7">
            <a:extLst>
              <a:ext uri="{FF2B5EF4-FFF2-40B4-BE49-F238E27FC236}">
                <a16:creationId xmlns:a16="http://schemas.microsoft.com/office/drawing/2014/main" id="{3E3605A6-BEC8-E6BC-D32C-D767BC93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4429" y="6398878"/>
            <a:ext cx="4497315" cy="365125"/>
          </a:xfrm>
        </p:spPr>
        <p:txBody>
          <a:bodyPr/>
          <a:lstStyle/>
          <a:p>
            <a:r>
              <a:rPr lang="en-US" dirty="0"/>
              <a:t>January 20, 2024 POA Meeting</a:t>
            </a:r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FC95C7A7-20DB-2B51-67FA-EC3F025F07B1}"/>
              </a:ext>
            </a:extLst>
          </p:cNvPr>
          <p:cNvSpPr txBox="1">
            <a:spLocks/>
          </p:cNvSpPr>
          <p:nvPr/>
        </p:nvSpPr>
        <p:spPr>
          <a:xfrm>
            <a:off x="11754877" y="65512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2CC964-A50B-4C29-B4E4-2C30BB34CCF3}" type="slidenum"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/>
              <a:t>3</a:t>
            </a:fld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26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8CD2A-2EC1-4055-AE20-4A35A1794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Focus on single family dwellings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4164C-CD4F-433C-8B7E-A0156DB2F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/>
          <a:lstStyle/>
          <a:p>
            <a:r>
              <a:rPr lang="en-US" dirty="0"/>
              <a:t>Changes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E237F4-D8FA-4EB0-8875-57E81F3EA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r>
              <a:rPr lang="en-US" dirty="0"/>
              <a:t>Specifies lots for single families</a:t>
            </a:r>
          </a:p>
          <a:p>
            <a:r>
              <a:rPr lang="en-US" dirty="0"/>
              <a:t>Eliminates sales office lot</a:t>
            </a:r>
          </a:p>
          <a:p>
            <a:r>
              <a:rPr lang="en-US" dirty="0"/>
              <a:t>Allows one secondary residence</a:t>
            </a:r>
          </a:p>
          <a:p>
            <a:r>
              <a:rPr lang="en-US" dirty="0"/>
              <a:t>Prohibits duplexes and apartment buildings</a:t>
            </a:r>
          </a:p>
          <a:p>
            <a:r>
              <a:rPr lang="en-US" dirty="0"/>
              <a:t>Adds goats and cows to list of permitted animals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A2ABE5-0226-49ED-8CCF-C68A5DC8C3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5028CE-DA21-47EC-B483-3CE6A8E62C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r>
              <a:rPr lang="en-US" dirty="0"/>
              <a:t>Maintains desired nature of community</a:t>
            </a:r>
          </a:p>
          <a:p>
            <a:r>
              <a:rPr lang="en-US" dirty="0"/>
              <a:t>Prevents construction of apartment complexes and duplexes</a:t>
            </a:r>
          </a:p>
          <a:p>
            <a:r>
              <a:rPr lang="en-US" dirty="0"/>
              <a:t>Recognizes current practices </a:t>
            </a:r>
          </a:p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B6C385-03DD-40B8-8F1B-4E62C60C8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4429" y="6398878"/>
            <a:ext cx="4497315" cy="365125"/>
          </a:xfrm>
        </p:spPr>
        <p:txBody>
          <a:bodyPr/>
          <a:lstStyle/>
          <a:p>
            <a:r>
              <a:rPr lang="en-US" dirty="0"/>
              <a:t>January 20, 2024 POA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3229A0-1321-49E2-9958-3B1F86E2C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2477" y="6398878"/>
            <a:ext cx="470887" cy="365125"/>
          </a:xfrm>
        </p:spPr>
        <p:txBody>
          <a:bodyPr/>
          <a:lstStyle/>
          <a:p>
            <a:fld id="{312CC964-A50B-4C29-B4E4-2C30BB34CCF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384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8CD2A-2EC1-4055-AE20-4A35A1794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Clarify Definitions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4164C-CD4F-433C-8B7E-A0156DB2F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/>
          <a:lstStyle/>
          <a:p>
            <a:r>
              <a:rPr lang="en-US" dirty="0"/>
              <a:t>Changes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E237F4-D8FA-4EB0-8875-57E81F3EA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r>
              <a:rPr lang="en-US" dirty="0"/>
              <a:t>Specify what counts as masonry and how masonry percent calculated</a:t>
            </a:r>
          </a:p>
          <a:p>
            <a:r>
              <a:rPr lang="en-US" dirty="0"/>
              <a:t>Allows ACC to set standards for reclaimed materials</a:t>
            </a:r>
          </a:p>
          <a:p>
            <a:r>
              <a:rPr lang="en-US" dirty="0"/>
              <a:t>Defines front &amp; back of property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A2ABE5-0226-49ED-8CCF-C68A5DC8C3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5028CE-DA21-47EC-B483-3CE6A8E62C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r>
              <a:rPr lang="en-US" dirty="0"/>
              <a:t>Provides clarity for new builders</a:t>
            </a:r>
          </a:p>
          <a:p>
            <a:r>
              <a:rPr lang="en-US" dirty="0"/>
              <a:t>Eliminates confusion &amp; conflict between ACC and property owners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B6C385-03DD-40B8-8F1B-4E62C60C8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4429" y="6398878"/>
            <a:ext cx="4497315" cy="365125"/>
          </a:xfrm>
        </p:spPr>
        <p:txBody>
          <a:bodyPr/>
          <a:lstStyle/>
          <a:p>
            <a:r>
              <a:rPr lang="en-US" dirty="0"/>
              <a:t>January 20, 2024 POA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3229A0-1321-49E2-9958-3B1F86E2C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2477" y="6398878"/>
            <a:ext cx="470887" cy="365125"/>
          </a:xfrm>
        </p:spPr>
        <p:txBody>
          <a:bodyPr/>
          <a:lstStyle/>
          <a:p>
            <a:fld id="{312CC964-A50B-4C29-B4E4-2C30BB34CCF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994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8CD2A-2EC1-4055-AE20-4A35A1794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Fencing and siding standards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4164C-CD4F-433C-8B7E-A0156DB2F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/>
          <a:lstStyle/>
          <a:p>
            <a:r>
              <a:rPr lang="en-US" dirty="0"/>
              <a:t>Changes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E237F4-D8FA-4EB0-8875-57E81F3EA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r>
              <a:rPr lang="en-US" dirty="0"/>
              <a:t>Requires ACC to create and maintain standards for fencing</a:t>
            </a:r>
          </a:p>
          <a:p>
            <a:r>
              <a:rPr lang="en-US" dirty="0"/>
              <a:t>Requires ACC to create and maintain standards for decorative siding materials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A2ABE5-0226-49ED-8CCF-C68A5DC8C3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5028CE-DA21-47EC-B483-3CE6A8E62C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r>
              <a:rPr lang="en-US" dirty="0"/>
              <a:t>Provides clarity on fencing requirements</a:t>
            </a:r>
          </a:p>
          <a:p>
            <a:r>
              <a:rPr lang="en-US" dirty="0"/>
              <a:t>Provides clarity on siding requirements</a:t>
            </a:r>
          </a:p>
          <a:p>
            <a:r>
              <a:rPr lang="en-US" dirty="0"/>
              <a:t>Allows ACC leeway to change standards as building methods change</a:t>
            </a:r>
          </a:p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B6C385-03DD-40B8-8F1B-4E62C60C8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4429" y="6398878"/>
            <a:ext cx="4497315" cy="365125"/>
          </a:xfrm>
        </p:spPr>
        <p:txBody>
          <a:bodyPr/>
          <a:lstStyle/>
          <a:p>
            <a:r>
              <a:rPr lang="en-US" dirty="0"/>
              <a:t>January 20, 2024 POA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3229A0-1321-49E2-9958-3B1F86E2C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2477" y="6398878"/>
            <a:ext cx="470887" cy="365125"/>
          </a:xfrm>
        </p:spPr>
        <p:txBody>
          <a:bodyPr/>
          <a:lstStyle/>
          <a:p>
            <a:fld id="{312CC964-A50B-4C29-B4E4-2C30BB34CCF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9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8CD2A-2EC1-4055-AE20-4A35A1794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Solar Panels and towers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4164C-CD4F-433C-8B7E-A0156DB2F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/>
          <a:lstStyle/>
          <a:p>
            <a:r>
              <a:rPr lang="en-US" dirty="0"/>
              <a:t>Changes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E237F4-D8FA-4EB0-8875-57E81F3EA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r>
              <a:rPr lang="en-US" dirty="0"/>
              <a:t>Permits solar panels and wind generation for residential power</a:t>
            </a:r>
          </a:p>
          <a:p>
            <a:r>
              <a:rPr lang="en-US" dirty="0"/>
              <a:t>Prohibits commercial solar and wind farms</a:t>
            </a:r>
          </a:p>
          <a:p>
            <a:r>
              <a:rPr lang="en-US" dirty="0"/>
              <a:t>Allows for towers that are largely hidden, while prohibiting towers that are eyesores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A2ABE5-0226-49ED-8CCF-C68A5DC8C3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5028CE-DA21-47EC-B483-3CE6A8E62C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r>
              <a:rPr lang="en-US" dirty="0"/>
              <a:t>Maintains desired nature of community</a:t>
            </a:r>
          </a:p>
          <a:p>
            <a:r>
              <a:rPr lang="en-US" dirty="0"/>
              <a:t>Allows residences to achieve energy impedance</a:t>
            </a:r>
          </a:p>
          <a:p>
            <a:r>
              <a:rPr lang="en-US" dirty="0"/>
              <a:t>Allows for infrastructure for better internet access</a:t>
            </a:r>
          </a:p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B6C385-03DD-40B8-8F1B-4E62C60C8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4429" y="6398878"/>
            <a:ext cx="4497315" cy="365125"/>
          </a:xfrm>
        </p:spPr>
        <p:txBody>
          <a:bodyPr/>
          <a:lstStyle/>
          <a:p>
            <a:r>
              <a:rPr lang="en-US" dirty="0"/>
              <a:t>January 20, 2024 POA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3229A0-1321-49E2-9958-3B1F86E2C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2477" y="6398878"/>
            <a:ext cx="470887" cy="365125"/>
          </a:xfrm>
        </p:spPr>
        <p:txBody>
          <a:bodyPr/>
          <a:lstStyle/>
          <a:p>
            <a:fld id="{312CC964-A50B-4C29-B4E4-2C30BB34CCF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78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8CD2A-2EC1-4055-AE20-4A35A1794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Short Term rentals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4164C-CD4F-433C-8B7E-A0156DB2F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/>
          <a:lstStyle/>
          <a:p>
            <a:r>
              <a:rPr lang="en-US" dirty="0"/>
              <a:t>Changes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E237F4-D8FA-4EB0-8875-57E81F3EA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r>
              <a:rPr lang="en-US" dirty="0"/>
              <a:t>Defines short term rentals as having a rental term of less than 3 months</a:t>
            </a:r>
          </a:p>
          <a:p>
            <a:r>
              <a:rPr lang="en-US" dirty="0"/>
              <a:t>Allows for short term rentals when long term resident is present</a:t>
            </a:r>
          </a:p>
          <a:p>
            <a:r>
              <a:rPr lang="en-US" dirty="0"/>
              <a:t>Prohibits use of property exclusively for short term rentals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A2ABE5-0226-49ED-8CCF-C68A5DC8C3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5028CE-DA21-47EC-B483-3CE6A8E62C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r>
              <a:rPr lang="en-US" dirty="0"/>
              <a:t>Minimizes nuisance issues that have been common with properties turned over to short term renters</a:t>
            </a:r>
          </a:p>
          <a:p>
            <a:r>
              <a:rPr lang="en-US" dirty="0"/>
              <a:t>Provides flexibility to property owners to rent out secondary dwellings</a:t>
            </a:r>
          </a:p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B6C385-03DD-40B8-8F1B-4E62C60C8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4429" y="6398878"/>
            <a:ext cx="4497315" cy="365125"/>
          </a:xfrm>
        </p:spPr>
        <p:txBody>
          <a:bodyPr/>
          <a:lstStyle/>
          <a:p>
            <a:r>
              <a:rPr lang="en-US" dirty="0"/>
              <a:t>January 20, 2024 POA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3229A0-1321-49E2-9958-3B1F86E2C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2477" y="6398878"/>
            <a:ext cx="470887" cy="365125"/>
          </a:xfrm>
        </p:spPr>
        <p:txBody>
          <a:bodyPr/>
          <a:lstStyle/>
          <a:p>
            <a:fld id="{312CC964-A50B-4C29-B4E4-2C30BB34CCF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435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8CD2A-2EC1-4055-AE20-4A35A1794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Enforcement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4164C-CD4F-433C-8B7E-A0156DB2F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/>
          <a:lstStyle/>
          <a:p>
            <a:r>
              <a:rPr lang="en-US" dirty="0"/>
              <a:t>Changes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E237F4-D8FA-4EB0-8875-57E81F3EA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r>
              <a:rPr lang="en-US" dirty="0"/>
              <a:t>Allows board to impose $100 fine for CC&amp;R violations</a:t>
            </a:r>
          </a:p>
          <a:p>
            <a:r>
              <a:rPr lang="en-US" dirty="0"/>
              <a:t>Fines only allowed for repeated violations of CC&amp;R</a:t>
            </a:r>
          </a:p>
          <a:p>
            <a:r>
              <a:rPr lang="en-US" dirty="0"/>
              <a:t>Fines required board approval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A2ABE5-0226-49ED-8CCF-C68A5DC8C3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5028CE-DA21-47EC-B483-3CE6A8E62C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r>
              <a:rPr lang="en-US" dirty="0"/>
              <a:t>Cost of enforcing CC&amp;R’s is currently prohibitive except for the most egregious violations</a:t>
            </a:r>
          </a:p>
          <a:p>
            <a:r>
              <a:rPr lang="en-US" dirty="0"/>
              <a:t>Improve compliance with our CC&amp;R’s </a:t>
            </a:r>
          </a:p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B6C385-03DD-40B8-8F1B-4E62C60C8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4429" y="6398878"/>
            <a:ext cx="4497315" cy="365125"/>
          </a:xfrm>
        </p:spPr>
        <p:txBody>
          <a:bodyPr/>
          <a:lstStyle/>
          <a:p>
            <a:r>
              <a:rPr lang="en-US" dirty="0"/>
              <a:t>January 20, 2024 POA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3229A0-1321-49E2-9958-3B1F86E2C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2477" y="6398878"/>
            <a:ext cx="470887" cy="365125"/>
          </a:xfrm>
        </p:spPr>
        <p:txBody>
          <a:bodyPr/>
          <a:lstStyle/>
          <a:p>
            <a:fld id="{312CC964-A50B-4C29-B4E4-2C30BB34CCF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07253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 lines design" id="{2407D200-3004-4ADD-9D29-6D4C9B951E75}" vid="{22312BCD-9B59-4CBE-B473-4FDC2F04D3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TaxCatchAll xmlns="230e9df3-be65-4c73-a93b-d1236ebd677e" xsi:nil="true"/>
    <MediaServiceKeyPoints xmlns="71af3243-3dd4-4a8d-8c0d-dd76da1f02a5" xsi:nil="true"/>
    <Background xmlns="71af3243-3dd4-4a8d-8c0d-dd76da1f02a5">false</Background>
    <ImageTagsTaxHTField xmlns="71af3243-3dd4-4a8d-8c0d-dd76da1f02a5">
      <Terms xmlns="http://schemas.microsoft.com/office/infopath/2007/PartnerControls"/>
    </ImageTagsTaxHTField>
  </documentManagement>
</p:properties>
</file>

<file path=customXml/itemProps1.xml><?xml version="1.0" encoding="utf-8"?>
<ds:datastoreItem xmlns:ds="http://schemas.openxmlformats.org/officeDocument/2006/customXml" ds:itemID="{191F1737-EB5A-49A3-BFCA-A97A8DCDF4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62B0DF-AFCF-4681-BDD6-4CC4EE7AE3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C263D7C-E9CB-4C77-8528-77A30083B7FC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{1776D6B5-6E6D-4544-B5C8-51E35CAB59E7}tf22797433_win32</Template>
  <TotalTime>13558</TotalTime>
  <Words>646</Words>
  <Application>Microsoft Office PowerPoint</Application>
  <PresentationFormat>Widescreen</PresentationFormat>
  <Paragraphs>144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Univers Condensed Light</vt:lpstr>
      <vt:lpstr>Walbaum Display Light</vt:lpstr>
      <vt:lpstr>AngleLinesVTI</vt:lpstr>
      <vt:lpstr>Covenants, Conditions, &amp; Restrictions (CC&amp;R) Proposed Updates</vt:lpstr>
      <vt:lpstr>CC&amp;R’s</vt:lpstr>
      <vt:lpstr>Proposed Changes</vt:lpstr>
      <vt:lpstr>Focus on single family dwellings</vt:lpstr>
      <vt:lpstr>Clarify Definitions</vt:lpstr>
      <vt:lpstr>Fencing and siding standards</vt:lpstr>
      <vt:lpstr>Solar Panels and towers</vt:lpstr>
      <vt:lpstr>Short Term rentals</vt:lpstr>
      <vt:lpstr>Enforcement</vt:lpstr>
      <vt:lpstr>Grandfathering</vt:lpstr>
      <vt:lpstr>Voting Status as of 1/20/24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Covenants, Conditions, &amp; Restrictions (CC&amp;R) Proposed Updates</dc:title>
  <dc:creator>Bill Haser</dc:creator>
  <cp:lastModifiedBy>Bill Haser</cp:lastModifiedBy>
  <cp:revision>1</cp:revision>
  <dcterms:created xsi:type="dcterms:W3CDTF">2024-01-10T20:20:27Z</dcterms:created>
  <dcterms:modified xsi:type="dcterms:W3CDTF">2024-01-23T16:37:45Z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